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Playfair Display" charset="1" panose="000000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2.png" Type="http://schemas.openxmlformats.org/officeDocument/2006/relationships/image"/><Relationship Id="rId3" Target="../media/image103.svg" Type="http://schemas.openxmlformats.org/officeDocument/2006/relationships/image"/><Relationship Id="rId4" Target="../media/image104.png" Type="http://schemas.openxmlformats.org/officeDocument/2006/relationships/image"/><Relationship Id="rId5" Target="../media/image10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4.png" Type="http://schemas.openxmlformats.org/officeDocument/2006/relationships/image"/><Relationship Id="rId11" Target="../media/image115.svg" Type="http://schemas.openxmlformats.org/officeDocument/2006/relationships/image"/><Relationship Id="rId12" Target="../media/image116.png" Type="http://schemas.openxmlformats.org/officeDocument/2006/relationships/image"/><Relationship Id="rId13" Target="../media/image117.svg" Type="http://schemas.openxmlformats.org/officeDocument/2006/relationships/image"/><Relationship Id="rId14" Target="../media/image118.svg" Type="http://schemas.openxmlformats.org/officeDocument/2006/relationships/image"/><Relationship Id="rId15" Target="../media/image119.png" Type="http://schemas.openxmlformats.org/officeDocument/2006/relationships/image"/><Relationship Id="rId16" Target="../media/image120.svg" Type="http://schemas.openxmlformats.org/officeDocument/2006/relationships/image"/><Relationship Id="rId17" Target="../media/image121.png" Type="http://schemas.openxmlformats.org/officeDocument/2006/relationships/image"/><Relationship Id="rId18" Target="../media/image122.svg" Type="http://schemas.openxmlformats.org/officeDocument/2006/relationships/image"/><Relationship Id="rId19" Target="../media/image123.png" Type="http://schemas.openxmlformats.org/officeDocument/2006/relationships/image"/><Relationship Id="rId2" Target="../media/image106.png" Type="http://schemas.openxmlformats.org/officeDocument/2006/relationships/image"/><Relationship Id="rId20" Target="../media/image124.svg" Type="http://schemas.openxmlformats.org/officeDocument/2006/relationships/image"/><Relationship Id="rId21" Target="../media/image125.png" Type="http://schemas.openxmlformats.org/officeDocument/2006/relationships/image"/><Relationship Id="rId22" Target="../media/image126.svg" Type="http://schemas.openxmlformats.org/officeDocument/2006/relationships/image"/><Relationship Id="rId23" Target="../media/image127.png" Type="http://schemas.openxmlformats.org/officeDocument/2006/relationships/image"/><Relationship Id="rId24" Target="../media/image128.png" Type="http://schemas.openxmlformats.org/officeDocument/2006/relationships/image"/><Relationship Id="rId25" Target="../media/image129.svg" Type="http://schemas.openxmlformats.org/officeDocument/2006/relationships/image"/><Relationship Id="rId3" Target="../media/image107.svg" Type="http://schemas.openxmlformats.org/officeDocument/2006/relationships/image"/><Relationship Id="rId4" Target="../media/image108.png" Type="http://schemas.openxmlformats.org/officeDocument/2006/relationships/image"/><Relationship Id="rId5" Target="../media/image109.svg" Type="http://schemas.openxmlformats.org/officeDocument/2006/relationships/image"/><Relationship Id="rId6" Target="../media/image110.png" Type="http://schemas.openxmlformats.org/officeDocument/2006/relationships/image"/><Relationship Id="rId7" Target="../media/image111.svg" Type="http://schemas.openxmlformats.org/officeDocument/2006/relationships/image"/><Relationship Id="rId8" Target="../media/image112.png" Type="http://schemas.openxmlformats.org/officeDocument/2006/relationships/image"/><Relationship Id="rId9" Target="../media/image11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pn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svg" Type="http://schemas.openxmlformats.org/officeDocument/2006/relationships/image"/><Relationship Id="rId2" Target="../media/image28.png" Type="http://schemas.openxmlformats.org/officeDocument/2006/relationships/image"/><Relationship Id="rId3" Target="../media/image29.sv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33.gif" Type="http://schemas.openxmlformats.org/officeDocument/2006/relationships/image"/><Relationship Id="rId8" Target="../media/image34.png" Type="http://schemas.openxmlformats.org/officeDocument/2006/relationships/image"/><Relationship Id="rId9" Target="../media/image3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png" Type="http://schemas.openxmlformats.org/officeDocument/2006/relationships/image"/><Relationship Id="rId11" Target="../media/image46.svg" Type="http://schemas.openxmlformats.org/officeDocument/2006/relationships/image"/><Relationship Id="rId12" Target="../media/image47.png" Type="http://schemas.openxmlformats.org/officeDocument/2006/relationships/image"/><Relationship Id="rId13" Target="../media/image48.png" Type="http://schemas.openxmlformats.org/officeDocument/2006/relationships/image"/><Relationship Id="rId14" Target="../media/image49.svg" Type="http://schemas.openxmlformats.org/officeDocument/2006/relationships/image"/><Relationship Id="rId15" Target="../media/image50.png" Type="http://schemas.openxmlformats.org/officeDocument/2006/relationships/image"/><Relationship Id="rId16" Target="../media/image51.svg" Type="http://schemas.openxmlformats.org/officeDocument/2006/relationships/image"/><Relationship Id="rId17" Target="../media/image52.png" Type="http://schemas.openxmlformats.org/officeDocument/2006/relationships/image"/><Relationship Id="rId18" Target="../media/image53.png" Type="http://schemas.openxmlformats.org/officeDocument/2006/relationships/image"/><Relationship Id="rId19" Target="../media/image54.svg" Type="http://schemas.openxmlformats.org/officeDocument/2006/relationships/image"/><Relationship Id="rId2" Target="../media/image37.png" Type="http://schemas.openxmlformats.org/officeDocument/2006/relationships/image"/><Relationship Id="rId20" Target="../media/image55.png" Type="http://schemas.openxmlformats.org/officeDocument/2006/relationships/image"/><Relationship Id="rId21" Target="../media/image56.svg" Type="http://schemas.openxmlformats.org/officeDocument/2006/relationships/image"/><Relationship Id="rId22" Target="../media/image57.png" Type="http://schemas.openxmlformats.org/officeDocument/2006/relationships/image"/><Relationship Id="rId23" Target="../media/image58.svg" Type="http://schemas.openxmlformats.org/officeDocument/2006/relationships/image"/><Relationship Id="rId24" Target="../media/image59.png" Type="http://schemas.openxmlformats.org/officeDocument/2006/relationships/image"/><Relationship Id="rId25" Target="../media/image60.svg" Type="http://schemas.openxmlformats.org/officeDocument/2006/relationships/image"/><Relationship Id="rId3" Target="../media/image38.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 Id="rId8" Target="../media/image43.png" Type="http://schemas.openxmlformats.org/officeDocument/2006/relationships/image"/><Relationship Id="rId9" Target="../media/image4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9.svg" Type="http://schemas.openxmlformats.org/officeDocument/2006/relationships/image"/><Relationship Id="rId11" Target="../media/image70.png" Type="http://schemas.openxmlformats.org/officeDocument/2006/relationships/image"/><Relationship Id="rId12" Target="../media/image71.svg" Type="http://schemas.openxmlformats.org/officeDocument/2006/relationships/image"/><Relationship Id="rId13" Target="../media/image72.png" Type="http://schemas.openxmlformats.org/officeDocument/2006/relationships/image"/><Relationship Id="rId14" Target="../media/image73.svg" Type="http://schemas.openxmlformats.org/officeDocument/2006/relationships/image"/><Relationship Id="rId15" Target="../media/image74.png" Type="http://schemas.openxmlformats.org/officeDocument/2006/relationships/image"/><Relationship Id="rId16" Target="../media/image75.svg" Type="http://schemas.openxmlformats.org/officeDocument/2006/relationships/image"/><Relationship Id="rId17" Target="../media/image76.png" Type="http://schemas.openxmlformats.org/officeDocument/2006/relationships/image"/><Relationship Id="rId18" Target="../media/image77.svg" Type="http://schemas.openxmlformats.org/officeDocument/2006/relationships/image"/><Relationship Id="rId19" Target="../media/image78.png" Type="http://schemas.openxmlformats.org/officeDocument/2006/relationships/image"/><Relationship Id="rId2" Target="../media/image61.png" Type="http://schemas.openxmlformats.org/officeDocument/2006/relationships/image"/><Relationship Id="rId20" Target="../media/image79.svg" Type="http://schemas.openxmlformats.org/officeDocument/2006/relationships/image"/><Relationship Id="rId21" Target="../media/image80.png" Type="http://schemas.openxmlformats.org/officeDocument/2006/relationships/image"/><Relationship Id="rId22" Target="../media/image81.svg" Type="http://schemas.openxmlformats.org/officeDocument/2006/relationships/image"/><Relationship Id="rId3" Target="../media/image62.png" Type="http://schemas.openxmlformats.org/officeDocument/2006/relationships/image"/><Relationship Id="rId4" Target="../media/image63.svg" Type="http://schemas.openxmlformats.org/officeDocument/2006/relationships/image"/><Relationship Id="rId5" Target="../media/image64.png" Type="http://schemas.openxmlformats.org/officeDocument/2006/relationships/image"/><Relationship Id="rId6" Target="../media/image65.svg" Type="http://schemas.openxmlformats.org/officeDocument/2006/relationships/image"/><Relationship Id="rId7" Target="../media/image66.png" Type="http://schemas.openxmlformats.org/officeDocument/2006/relationships/image"/><Relationship Id="rId8" Target="../media/image67.svg" Type="http://schemas.openxmlformats.org/officeDocument/2006/relationships/image"/><Relationship Id="rId9" Target="../media/image6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0.png" Type="http://schemas.openxmlformats.org/officeDocument/2006/relationships/image"/><Relationship Id="rId11" Target="../media/image91.svg" Type="http://schemas.openxmlformats.org/officeDocument/2006/relationships/image"/><Relationship Id="rId12" Target="../media/image92.png" Type="http://schemas.openxmlformats.org/officeDocument/2006/relationships/image"/><Relationship Id="rId13" Target="../media/image93.png" Type="http://schemas.openxmlformats.org/officeDocument/2006/relationships/image"/><Relationship Id="rId2" Target="../media/image82.png" Type="http://schemas.openxmlformats.org/officeDocument/2006/relationships/image"/><Relationship Id="rId3" Target="../media/image83.svg" Type="http://schemas.openxmlformats.org/officeDocument/2006/relationships/image"/><Relationship Id="rId4" Target="../media/image84.png" Type="http://schemas.openxmlformats.org/officeDocument/2006/relationships/image"/><Relationship Id="rId5" Target="../media/image85.svg" Type="http://schemas.openxmlformats.org/officeDocument/2006/relationships/image"/><Relationship Id="rId6" Target="../media/image86.png" Type="http://schemas.openxmlformats.org/officeDocument/2006/relationships/image"/><Relationship Id="rId7" Target="../media/image87.svg" Type="http://schemas.openxmlformats.org/officeDocument/2006/relationships/image"/><Relationship Id="rId8" Target="../media/image88.png" Type="http://schemas.openxmlformats.org/officeDocument/2006/relationships/image"/><Relationship Id="rId9" Target="../media/image8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 Id="rId3" Target="../media/image77.svg" Type="http://schemas.openxmlformats.org/officeDocument/2006/relationships/image"/><Relationship Id="rId4" Target="../media/image94.png" Type="http://schemas.openxmlformats.org/officeDocument/2006/relationships/image"/><Relationship Id="rId5" Target="../media/image9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6.png" Type="http://schemas.openxmlformats.org/officeDocument/2006/relationships/image"/><Relationship Id="rId3" Target="../media/image97.svg" Type="http://schemas.openxmlformats.org/officeDocument/2006/relationships/image"/><Relationship Id="rId4" Target="../media/image98.png" Type="http://schemas.openxmlformats.org/officeDocument/2006/relationships/image"/><Relationship Id="rId5" Target="../media/image99.png" Type="http://schemas.openxmlformats.org/officeDocument/2006/relationships/image"/><Relationship Id="rId6" Target="../media/image100.svg" Type="http://schemas.openxmlformats.org/officeDocument/2006/relationships/image"/><Relationship Id="rId7" Target="../media/image101.png" Type="http://schemas.openxmlformats.org/officeDocument/2006/relationships/image"/><Relationship Id="rId8" Target="../media/image78.png" Type="http://schemas.openxmlformats.org/officeDocument/2006/relationships/image"/><Relationship Id="rId9" Target="../media/image7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404922" y="0"/>
            <a:ext cx="13883078" cy="10287000"/>
            <a:chOff x="0" y="0"/>
            <a:chExt cx="3656449" cy="2709333"/>
          </a:xfrm>
        </p:grpSpPr>
        <p:sp>
          <p:nvSpPr>
            <p:cNvPr name="Freeform 3" id="3"/>
            <p:cNvSpPr/>
            <p:nvPr/>
          </p:nvSpPr>
          <p:spPr>
            <a:xfrm flipH="false" flipV="false" rot="0">
              <a:off x="0" y="0"/>
              <a:ext cx="3656449" cy="2709333"/>
            </a:xfrm>
            <a:custGeom>
              <a:avLst/>
              <a:gdLst/>
              <a:ahLst/>
              <a:cxnLst/>
              <a:rect r="r" b="b" t="t" l="l"/>
              <a:pathLst>
                <a:path h="2709333" w="3656449">
                  <a:moveTo>
                    <a:pt x="0" y="0"/>
                  </a:moveTo>
                  <a:lnTo>
                    <a:pt x="3656449" y="0"/>
                  </a:lnTo>
                  <a:lnTo>
                    <a:pt x="3656449" y="2709333"/>
                  </a:lnTo>
                  <a:lnTo>
                    <a:pt x="0" y="2709333"/>
                  </a:lnTo>
                  <a:close/>
                </a:path>
              </a:pathLst>
            </a:custGeom>
            <a:solidFill>
              <a:srgbClr val="F2F1F1">
                <a:alpha val="80000"/>
              </a:srgbClr>
            </a:solidFill>
          </p:spPr>
        </p:sp>
        <p:sp>
          <p:nvSpPr>
            <p:cNvPr name="TextBox 4" id="4"/>
            <p:cNvSpPr txBox="true"/>
            <p:nvPr/>
          </p:nvSpPr>
          <p:spPr>
            <a:xfrm>
              <a:off x="0" y="-47625"/>
              <a:ext cx="3656449" cy="2756958"/>
            </a:xfrm>
            <a:prstGeom prst="rect">
              <a:avLst/>
            </a:prstGeom>
          </p:spPr>
          <p:txBody>
            <a:bodyPr anchor="ctr" rtlCol="false" tIns="50800" lIns="50800" bIns="50800" rIns="50800"/>
            <a:lstStyle/>
            <a:p>
              <a:pPr algn="ctr">
                <a:lnSpc>
                  <a:spcPts val="3359"/>
                </a:lnSpc>
              </a:pPr>
            </a:p>
          </p:txBody>
        </p:sp>
      </p:grpSp>
      <p:sp>
        <p:nvSpPr>
          <p:cNvPr name="AutoShape 5" id="5"/>
          <p:cNvSpPr/>
          <p:nvPr/>
        </p:nvSpPr>
        <p:spPr>
          <a:xfrm>
            <a:off x="1000125" y="0"/>
            <a:ext cx="0" cy="5481130"/>
          </a:xfrm>
          <a:prstGeom prst="line">
            <a:avLst/>
          </a:prstGeom>
          <a:ln cap="flat" w="57150">
            <a:solidFill>
              <a:srgbClr val="000000"/>
            </a:solidFill>
            <a:prstDash val="sysDash"/>
            <a:headEnd type="none" len="sm" w="sm"/>
            <a:tailEnd type="none" len="sm" w="sm"/>
          </a:ln>
        </p:spPr>
      </p:sp>
      <p:grpSp>
        <p:nvGrpSpPr>
          <p:cNvPr name="Group 6" id="6"/>
          <p:cNvGrpSpPr/>
          <p:nvPr/>
        </p:nvGrpSpPr>
        <p:grpSpPr>
          <a:xfrm rot="0">
            <a:off x="662331" y="5481130"/>
            <a:ext cx="675589" cy="67558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729723" y="1870136"/>
            <a:ext cx="675589" cy="67558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AutoShape 12" id="12"/>
          <p:cNvSpPr/>
          <p:nvPr/>
        </p:nvSpPr>
        <p:spPr>
          <a:xfrm>
            <a:off x="2067517" y="0"/>
            <a:ext cx="0" cy="1870136"/>
          </a:xfrm>
          <a:prstGeom prst="line">
            <a:avLst/>
          </a:prstGeom>
          <a:ln cap="flat" w="57150">
            <a:solidFill>
              <a:srgbClr val="000000"/>
            </a:solidFill>
            <a:prstDash val="sysDash"/>
            <a:headEnd type="none" len="sm" w="sm"/>
            <a:tailEnd type="none" len="sm" w="sm"/>
          </a:ln>
        </p:spPr>
      </p:sp>
      <p:sp>
        <p:nvSpPr>
          <p:cNvPr name="AutoShape 13" id="13"/>
          <p:cNvSpPr/>
          <p:nvPr/>
        </p:nvSpPr>
        <p:spPr>
          <a:xfrm flipH="true">
            <a:off x="3192059" y="-636614"/>
            <a:ext cx="31764" cy="3891512"/>
          </a:xfrm>
          <a:prstGeom prst="line">
            <a:avLst/>
          </a:prstGeom>
          <a:ln cap="flat" w="57150">
            <a:solidFill>
              <a:srgbClr val="000000"/>
            </a:solidFill>
            <a:prstDash val="sysDash"/>
            <a:headEnd type="none" len="sm" w="sm"/>
            <a:tailEnd type="none" len="sm" w="sm"/>
          </a:ln>
        </p:spPr>
      </p:sp>
      <p:grpSp>
        <p:nvGrpSpPr>
          <p:cNvPr name="Group 14" id="14"/>
          <p:cNvGrpSpPr/>
          <p:nvPr/>
        </p:nvGrpSpPr>
        <p:grpSpPr>
          <a:xfrm rot="0">
            <a:off x="2854265" y="3254897"/>
            <a:ext cx="675589" cy="67558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AutoShape 17" id="17"/>
          <p:cNvSpPr/>
          <p:nvPr/>
        </p:nvSpPr>
        <p:spPr>
          <a:xfrm>
            <a:off x="5473702" y="3321029"/>
            <a:ext cx="13544644" cy="0"/>
          </a:xfrm>
          <a:prstGeom prst="line">
            <a:avLst/>
          </a:prstGeom>
          <a:ln cap="flat" w="9525">
            <a:solidFill>
              <a:srgbClr val="2B2C30"/>
            </a:solidFill>
            <a:prstDash val="solid"/>
            <a:headEnd type="none" len="sm" w="sm"/>
            <a:tailEnd type="none" len="sm" w="sm"/>
          </a:ln>
        </p:spPr>
      </p:sp>
      <p:sp>
        <p:nvSpPr>
          <p:cNvPr name="TextBox 18" id="18"/>
          <p:cNvSpPr txBox="true"/>
          <p:nvPr/>
        </p:nvSpPr>
        <p:spPr>
          <a:xfrm rot="0">
            <a:off x="6149622" y="4061147"/>
            <a:ext cx="11593736" cy="1757778"/>
          </a:xfrm>
          <a:prstGeom prst="rect">
            <a:avLst/>
          </a:prstGeom>
        </p:spPr>
        <p:txBody>
          <a:bodyPr anchor="t" rtlCol="false" tIns="0" lIns="0" bIns="0" rIns="0">
            <a:spAutoFit/>
          </a:bodyPr>
          <a:lstStyle/>
          <a:p>
            <a:pPr algn="just">
              <a:lnSpc>
                <a:spcPts val="5413"/>
              </a:lnSpc>
            </a:pPr>
            <a:r>
              <a:rPr lang="en-US" sz="3866">
                <a:solidFill>
                  <a:srgbClr val="000000"/>
                </a:solidFill>
                <a:latin typeface="Playfair Display"/>
                <a:ea typeface="Playfair Display"/>
                <a:cs typeface="Playfair Display"/>
                <a:sym typeface="Playfair Display"/>
              </a:rPr>
              <a:t>Advanced Smart Device for Air Quality Monitoring, Gas Leak Detection, and Emergency Response</a:t>
            </a:r>
          </a:p>
          <a:p>
            <a:pPr algn="just">
              <a:lnSpc>
                <a:spcPts val="3112"/>
              </a:lnSpc>
            </a:pPr>
            <a:r>
              <a:rPr lang="en-US" sz="2223">
                <a:solidFill>
                  <a:srgbClr val="000000"/>
                </a:solidFill>
                <a:latin typeface="Playfair Display"/>
                <a:ea typeface="Playfair Display"/>
                <a:cs typeface="Playfair Display"/>
                <a:sym typeface="Playfair Display"/>
              </a:rPr>
              <a:t>–- Safeguarding Respiratory Health with Intelligent Hazard Prevention</a:t>
            </a:r>
          </a:p>
        </p:txBody>
      </p:sp>
      <p:sp>
        <p:nvSpPr>
          <p:cNvPr name="Freeform 19" id="19"/>
          <p:cNvSpPr/>
          <p:nvPr/>
        </p:nvSpPr>
        <p:spPr>
          <a:xfrm flipH="false" flipV="false" rot="0">
            <a:off x="-3684040" y="4197186"/>
            <a:ext cx="16177925" cy="16177925"/>
          </a:xfrm>
          <a:custGeom>
            <a:avLst/>
            <a:gdLst/>
            <a:ahLst/>
            <a:cxnLst/>
            <a:rect r="r" b="b" t="t" l="l"/>
            <a:pathLst>
              <a:path h="16177925" w="16177925">
                <a:moveTo>
                  <a:pt x="0" y="0"/>
                </a:moveTo>
                <a:lnTo>
                  <a:pt x="16177924" y="0"/>
                </a:lnTo>
                <a:lnTo>
                  <a:pt x="16177924" y="16177925"/>
                </a:lnTo>
                <a:lnTo>
                  <a:pt x="0" y="16177925"/>
                </a:lnTo>
                <a:lnTo>
                  <a:pt x="0" y="0"/>
                </a:lnTo>
                <a:close/>
              </a:path>
            </a:pathLst>
          </a:custGeom>
          <a:blipFill>
            <a:blip r:embed="rId2">
              <a:alphaModFix amt="38000"/>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0">
            <a:off x="17004302" y="6991320"/>
            <a:ext cx="2567395" cy="3295680"/>
          </a:xfrm>
          <a:custGeom>
            <a:avLst/>
            <a:gdLst/>
            <a:ahLst/>
            <a:cxnLst/>
            <a:rect r="r" b="b" t="t" l="l"/>
            <a:pathLst>
              <a:path h="3295680" w="2567395">
                <a:moveTo>
                  <a:pt x="0" y="0"/>
                </a:moveTo>
                <a:lnTo>
                  <a:pt x="2567396" y="0"/>
                </a:lnTo>
                <a:lnTo>
                  <a:pt x="2567396" y="3295680"/>
                </a:lnTo>
                <a:lnTo>
                  <a:pt x="0" y="3295680"/>
                </a:lnTo>
                <a:lnTo>
                  <a:pt x="0" y="0"/>
                </a:lnTo>
                <a:close/>
              </a:path>
            </a:pathLst>
          </a:custGeom>
          <a:blipFill>
            <a:blip r:embed="rId4">
              <a:alphaModFix amt="49000"/>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4442313" y="1028700"/>
            <a:ext cx="3414617" cy="3238643"/>
          </a:xfrm>
          <a:custGeom>
            <a:avLst/>
            <a:gdLst/>
            <a:ahLst/>
            <a:cxnLst/>
            <a:rect r="r" b="b" t="t" l="l"/>
            <a:pathLst>
              <a:path h="3238643" w="3414617">
                <a:moveTo>
                  <a:pt x="0" y="0"/>
                </a:moveTo>
                <a:lnTo>
                  <a:pt x="3414618" y="0"/>
                </a:lnTo>
                <a:lnTo>
                  <a:pt x="3414618" y="3238643"/>
                </a:lnTo>
                <a:lnTo>
                  <a:pt x="0" y="3238643"/>
                </a:lnTo>
                <a:lnTo>
                  <a:pt x="0" y="0"/>
                </a:lnTo>
                <a:close/>
              </a:path>
            </a:pathLst>
          </a:custGeom>
          <a:blipFill>
            <a:blip r:embed="rId6">
              <a:alphaModFix amt="42000"/>
              <a:extLst>
                <a:ext uri="{96DAC541-7B7A-43D3-8B79-37D633B846F1}">
                  <asvg:svgBlip xmlns:asvg="http://schemas.microsoft.com/office/drawing/2016/SVG/main" r:embed="rId7"/>
                </a:ext>
              </a:extLst>
            </a:blip>
            <a:stretch>
              <a:fillRect l="0" t="0" r="0" b="0"/>
            </a:stretch>
          </a:blipFill>
        </p:spPr>
      </p:sp>
      <p:sp>
        <p:nvSpPr>
          <p:cNvPr name="TextBox 22" id="22"/>
          <p:cNvSpPr txBox="true"/>
          <p:nvPr/>
        </p:nvSpPr>
        <p:spPr>
          <a:xfrm rot="0">
            <a:off x="7754354" y="110081"/>
            <a:ext cx="9989004" cy="2736778"/>
          </a:xfrm>
          <a:prstGeom prst="rect">
            <a:avLst/>
          </a:prstGeom>
        </p:spPr>
        <p:txBody>
          <a:bodyPr anchor="t" rtlCol="false" tIns="0" lIns="0" bIns="0" rIns="0">
            <a:spAutoFit/>
          </a:bodyPr>
          <a:lstStyle/>
          <a:p>
            <a:pPr algn="ctr">
              <a:lnSpc>
                <a:spcPts val="22403"/>
              </a:lnSpc>
            </a:pPr>
            <a:r>
              <a:rPr lang="en-US" sz="16002">
                <a:solidFill>
                  <a:srgbClr val="000000"/>
                </a:solidFill>
                <a:latin typeface="Playfair Display"/>
                <a:ea typeface="Playfair Display"/>
                <a:cs typeface="Playfair Display"/>
                <a:sym typeface="Playfair Display"/>
              </a:rPr>
              <a:t>AirSential</a:t>
            </a:r>
          </a:p>
        </p:txBody>
      </p:sp>
      <p:sp>
        <p:nvSpPr>
          <p:cNvPr name="TextBox 23" id="23"/>
          <p:cNvSpPr txBox="true"/>
          <p:nvPr/>
        </p:nvSpPr>
        <p:spPr>
          <a:xfrm rot="0">
            <a:off x="12193131" y="7645623"/>
            <a:ext cx="5550227" cy="1882300"/>
          </a:xfrm>
          <a:prstGeom prst="rect">
            <a:avLst/>
          </a:prstGeom>
        </p:spPr>
        <p:txBody>
          <a:bodyPr anchor="t" rtlCol="false" tIns="0" lIns="0" bIns="0" rIns="0">
            <a:spAutoFit/>
          </a:bodyPr>
          <a:lstStyle/>
          <a:p>
            <a:pPr algn="l">
              <a:lnSpc>
                <a:spcPts val="5238"/>
              </a:lnSpc>
            </a:pPr>
            <a:r>
              <a:rPr lang="en-US" sz="3492">
                <a:solidFill>
                  <a:srgbClr val="2B2C30"/>
                </a:solidFill>
                <a:latin typeface="Playfair Display"/>
                <a:ea typeface="Playfair Display"/>
                <a:cs typeface="Playfair Display"/>
                <a:sym typeface="Playfair Display"/>
              </a:rPr>
              <a:t>Sagarika Srivastava</a:t>
            </a:r>
          </a:p>
          <a:p>
            <a:pPr algn="l">
              <a:lnSpc>
                <a:spcPts val="3299"/>
              </a:lnSpc>
            </a:pPr>
            <a:r>
              <a:rPr lang="en-US" sz="2199">
                <a:solidFill>
                  <a:srgbClr val="2B2C30"/>
                </a:solidFill>
                <a:latin typeface="Playfair Display"/>
                <a:ea typeface="Playfair Display"/>
                <a:cs typeface="Playfair Display"/>
                <a:sym typeface="Playfair Display"/>
              </a:rPr>
              <a:t>e-mail : sagarikasrivastava46@gmail.com</a:t>
            </a:r>
          </a:p>
          <a:p>
            <a:pPr algn="l">
              <a:lnSpc>
                <a:spcPts val="3299"/>
              </a:lnSpc>
            </a:pPr>
            <a:r>
              <a:rPr lang="en-US" sz="2199">
                <a:solidFill>
                  <a:srgbClr val="2B2C30"/>
                </a:solidFill>
                <a:latin typeface="Playfair Display"/>
                <a:ea typeface="Playfair Display"/>
                <a:cs typeface="Playfair Display"/>
                <a:sym typeface="Playfair Display"/>
              </a:rPr>
              <a:t>LinkedIn : issrivastava46</a:t>
            </a:r>
          </a:p>
          <a:p>
            <a:pPr algn="l">
              <a:lnSpc>
                <a:spcPts val="3299"/>
              </a:lnSpc>
            </a:pPr>
            <a:r>
              <a:rPr lang="en-US" sz="2199">
                <a:solidFill>
                  <a:srgbClr val="2B2C30"/>
                </a:solidFill>
                <a:latin typeface="Playfair Display"/>
                <a:ea typeface="Playfair Display"/>
                <a:cs typeface="Playfair Display"/>
                <a:sym typeface="Playfair Display"/>
              </a:rPr>
              <a:t>GitHub : issrivastava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602714" y="-27621"/>
            <a:ext cx="13825928" cy="10287000"/>
            <a:chOff x="0" y="0"/>
            <a:chExt cx="3641397" cy="2709333"/>
          </a:xfrm>
        </p:grpSpPr>
        <p:sp>
          <p:nvSpPr>
            <p:cNvPr name="Freeform 3" id="3"/>
            <p:cNvSpPr/>
            <p:nvPr/>
          </p:nvSpPr>
          <p:spPr>
            <a:xfrm flipH="false" flipV="false" rot="0">
              <a:off x="0" y="0"/>
              <a:ext cx="3641397" cy="2709333"/>
            </a:xfrm>
            <a:custGeom>
              <a:avLst/>
              <a:gdLst/>
              <a:ahLst/>
              <a:cxnLst/>
              <a:rect r="r" b="b" t="t" l="l"/>
              <a:pathLst>
                <a:path h="2709333" w="3641397">
                  <a:moveTo>
                    <a:pt x="0" y="0"/>
                  </a:moveTo>
                  <a:lnTo>
                    <a:pt x="3641397" y="0"/>
                  </a:lnTo>
                  <a:lnTo>
                    <a:pt x="3641397" y="2709333"/>
                  </a:lnTo>
                  <a:lnTo>
                    <a:pt x="0" y="2709333"/>
                  </a:lnTo>
                  <a:close/>
                </a:path>
              </a:pathLst>
            </a:custGeom>
            <a:solidFill>
              <a:srgbClr val="F2F1F1">
                <a:alpha val="80000"/>
              </a:srgbClr>
            </a:solidFill>
          </p:spPr>
        </p:sp>
        <p:sp>
          <p:nvSpPr>
            <p:cNvPr name="TextBox 4" id="4"/>
            <p:cNvSpPr txBox="true"/>
            <p:nvPr/>
          </p:nvSpPr>
          <p:spPr>
            <a:xfrm>
              <a:off x="0" y="-47625"/>
              <a:ext cx="3641397" cy="2756958"/>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424867" y="0"/>
            <a:ext cx="1108872" cy="7623493"/>
          </a:xfrm>
          <a:custGeom>
            <a:avLst/>
            <a:gdLst/>
            <a:ahLst/>
            <a:cxnLst/>
            <a:rect r="r" b="b" t="t" l="l"/>
            <a:pathLst>
              <a:path h="7623493" w="1108872">
                <a:moveTo>
                  <a:pt x="0" y="0"/>
                </a:moveTo>
                <a:lnTo>
                  <a:pt x="1108872" y="0"/>
                </a:lnTo>
                <a:lnTo>
                  <a:pt x="1108872" y="7623493"/>
                </a:lnTo>
                <a:lnTo>
                  <a:pt x="0" y="76234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33739" y="0"/>
            <a:ext cx="897584" cy="6170890"/>
          </a:xfrm>
          <a:custGeom>
            <a:avLst/>
            <a:gdLst/>
            <a:ahLst/>
            <a:cxnLst/>
            <a:rect r="r" b="b" t="t" l="l"/>
            <a:pathLst>
              <a:path h="6170890" w="897584">
                <a:moveTo>
                  <a:pt x="0" y="0"/>
                </a:moveTo>
                <a:lnTo>
                  <a:pt x="897584" y="0"/>
                </a:lnTo>
                <a:lnTo>
                  <a:pt x="897584" y="6170890"/>
                </a:lnTo>
                <a:lnTo>
                  <a:pt x="0" y="61708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694154" y="-27621"/>
            <a:ext cx="748145" cy="5143500"/>
          </a:xfrm>
          <a:custGeom>
            <a:avLst/>
            <a:gdLst/>
            <a:ahLst/>
            <a:cxnLst/>
            <a:rect r="r" b="b" t="t" l="l"/>
            <a:pathLst>
              <a:path h="5143500" w="748145">
                <a:moveTo>
                  <a:pt x="0" y="0"/>
                </a:moveTo>
                <a:lnTo>
                  <a:pt x="748145" y="0"/>
                </a:lnTo>
                <a:lnTo>
                  <a:pt x="748145"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0" y="4354990"/>
            <a:ext cx="18288000" cy="5932010"/>
          </a:xfrm>
          <a:custGeom>
            <a:avLst/>
            <a:gdLst/>
            <a:ahLst/>
            <a:cxnLst/>
            <a:rect r="r" b="b" t="t" l="l"/>
            <a:pathLst>
              <a:path h="5932010" w="18288000">
                <a:moveTo>
                  <a:pt x="0" y="0"/>
                </a:moveTo>
                <a:lnTo>
                  <a:pt x="18288000" y="0"/>
                </a:lnTo>
                <a:lnTo>
                  <a:pt x="18288000" y="5932010"/>
                </a:lnTo>
                <a:lnTo>
                  <a:pt x="0" y="5932010"/>
                </a:lnTo>
                <a:lnTo>
                  <a:pt x="0" y="0"/>
                </a:lnTo>
                <a:close/>
              </a:path>
            </a:pathLst>
          </a:custGeom>
          <a:blipFill>
            <a:blip r:embed="rId4">
              <a:alphaModFix amt="48000"/>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5350657" y="653628"/>
            <a:ext cx="11908643" cy="8876877"/>
          </a:xfrm>
          <a:prstGeom prst="rect">
            <a:avLst/>
          </a:prstGeom>
        </p:spPr>
        <p:txBody>
          <a:bodyPr anchor="t" rtlCol="false" tIns="0" lIns="0" bIns="0" rIns="0">
            <a:spAutoFit/>
          </a:bodyPr>
          <a:lstStyle/>
          <a:p>
            <a:pPr algn="just">
              <a:lnSpc>
                <a:spcPts val="4155"/>
              </a:lnSpc>
            </a:pPr>
            <a:r>
              <a:rPr lang="en-US" sz="2968" spc="296">
                <a:solidFill>
                  <a:srgbClr val="000000"/>
                </a:solidFill>
                <a:latin typeface="Playfair Display"/>
                <a:ea typeface="Playfair Display"/>
                <a:cs typeface="Playfair Display"/>
                <a:sym typeface="Playfair Display"/>
              </a:rPr>
              <a:t>FUNCTIONS OF MY DEVICE </a:t>
            </a:r>
          </a:p>
          <a:p>
            <a:pPr algn="just">
              <a:lnSpc>
                <a:spcPts val="4155"/>
              </a:lnSpc>
            </a:pPr>
          </a:p>
          <a:p>
            <a:pPr algn="just">
              <a:lnSpc>
                <a:spcPts val="4155"/>
              </a:lnSpc>
            </a:pPr>
            <a:r>
              <a:rPr lang="en-US" sz="2968" spc="296">
                <a:solidFill>
                  <a:srgbClr val="000000"/>
                </a:solidFill>
                <a:latin typeface="Playfair Display"/>
                <a:ea typeface="Playfair Display"/>
                <a:cs typeface="Playfair Display"/>
                <a:sym typeface="Playfair Display"/>
              </a:rPr>
              <a:t>•SENSOR TO DETECT AIR QUALITY AND CONTENTS PERCENTAGE WISE</a:t>
            </a:r>
          </a:p>
          <a:p>
            <a:pPr algn="just">
              <a:lnSpc>
                <a:spcPts val="4155"/>
              </a:lnSpc>
            </a:pPr>
            <a:r>
              <a:rPr lang="en-US" sz="2968" spc="296">
                <a:solidFill>
                  <a:srgbClr val="000000"/>
                </a:solidFill>
                <a:latin typeface="Playfair Display"/>
                <a:ea typeface="Playfair Display"/>
                <a:cs typeface="Playfair Display"/>
                <a:sym typeface="Playfair Display"/>
              </a:rPr>
              <a:t> O2-% CO2-% ETC</a:t>
            </a:r>
          </a:p>
          <a:p>
            <a:pPr algn="just">
              <a:lnSpc>
                <a:spcPts val="4155"/>
              </a:lnSpc>
            </a:pPr>
            <a:r>
              <a:rPr lang="en-US" sz="2968" spc="296">
                <a:solidFill>
                  <a:srgbClr val="000000"/>
                </a:solidFill>
                <a:latin typeface="Playfair Display"/>
                <a:ea typeface="Playfair Display"/>
                <a:cs typeface="Playfair Display"/>
                <a:sym typeface="Playfair Display"/>
              </a:rPr>
              <a:t>•LIGHT FOR INDICATION (RED YELLOW GREEN)</a:t>
            </a:r>
          </a:p>
          <a:p>
            <a:pPr algn="just">
              <a:lnSpc>
                <a:spcPts val="4155"/>
              </a:lnSpc>
            </a:pPr>
            <a:r>
              <a:rPr lang="en-US" sz="2968" spc="296">
                <a:solidFill>
                  <a:srgbClr val="000000"/>
                </a:solidFill>
                <a:latin typeface="Playfair Display"/>
                <a:ea typeface="Playfair Display"/>
                <a:cs typeface="Playfair Display"/>
                <a:sym typeface="Playfair Display"/>
              </a:rPr>
              <a:t>•DISPLAY AIR QUALITY</a:t>
            </a:r>
          </a:p>
          <a:p>
            <a:pPr algn="just">
              <a:lnSpc>
                <a:spcPts val="4155"/>
              </a:lnSpc>
            </a:pPr>
            <a:r>
              <a:rPr lang="en-US" sz="2968" spc="296">
                <a:solidFill>
                  <a:srgbClr val="000000"/>
                </a:solidFill>
                <a:latin typeface="Playfair Display"/>
                <a:ea typeface="Playfair Display"/>
                <a:cs typeface="Playfair Display"/>
                <a:sym typeface="Playfair Display"/>
              </a:rPr>
              <a:t>•ALARMING SYSTEM IN CASE OF FIRE </a:t>
            </a:r>
          </a:p>
          <a:p>
            <a:pPr algn="just">
              <a:lnSpc>
                <a:spcPts val="4155"/>
              </a:lnSpc>
            </a:pPr>
            <a:r>
              <a:rPr lang="en-US" sz="2968" spc="296">
                <a:solidFill>
                  <a:srgbClr val="000000"/>
                </a:solidFill>
                <a:latin typeface="Playfair Display"/>
                <a:ea typeface="Playfair Display"/>
                <a:cs typeface="Playfair Display"/>
                <a:sym typeface="Playfair Display"/>
              </a:rPr>
              <a:t>•LARGE RADIUS </a:t>
            </a:r>
          </a:p>
          <a:p>
            <a:pPr algn="just">
              <a:lnSpc>
                <a:spcPts val="4155"/>
              </a:lnSpc>
            </a:pPr>
            <a:r>
              <a:rPr lang="en-US" sz="2968" spc="296">
                <a:solidFill>
                  <a:srgbClr val="000000"/>
                </a:solidFill>
                <a:latin typeface="Playfair Display"/>
                <a:ea typeface="Playfair Display"/>
                <a:cs typeface="Playfair Display"/>
                <a:sym typeface="Playfair Display"/>
              </a:rPr>
              <a:t>•CAN TELL THE DIFF BETWEEN ACTUAL SMOKE AND A PERSON SMOKING</a:t>
            </a:r>
          </a:p>
          <a:p>
            <a:pPr algn="just">
              <a:lnSpc>
                <a:spcPts val="4155"/>
              </a:lnSpc>
            </a:pPr>
            <a:r>
              <a:rPr lang="en-US" sz="2968" spc="296">
                <a:solidFill>
                  <a:srgbClr val="000000"/>
                </a:solidFill>
                <a:latin typeface="Playfair Display"/>
                <a:ea typeface="Playfair Display"/>
                <a:cs typeface="Playfair Display"/>
                <a:sym typeface="Playfair Display"/>
              </a:rPr>
              <a:t>•WIFI CONNECTIVITY</a:t>
            </a:r>
          </a:p>
          <a:p>
            <a:pPr algn="just">
              <a:lnSpc>
                <a:spcPts val="4155"/>
              </a:lnSpc>
            </a:pPr>
            <a:r>
              <a:rPr lang="en-US" sz="2968" spc="296">
                <a:solidFill>
                  <a:srgbClr val="000000"/>
                </a:solidFill>
                <a:latin typeface="Playfair Display"/>
                <a:ea typeface="Playfair Display"/>
                <a:cs typeface="Playfair Display"/>
                <a:sym typeface="Playfair Display"/>
              </a:rPr>
              <a:t>•RUNS ON BATTERY FOR POWER SUPPLY</a:t>
            </a:r>
          </a:p>
          <a:p>
            <a:pPr algn="just">
              <a:lnSpc>
                <a:spcPts val="4155"/>
              </a:lnSpc>
            </a:pPr>
            <a:r>
              <a:rPr lang="en-US" sz="2968" spc="296">
                <a:solidFill>
                  <a:srgbClr val="000000"/>
                </a:solidFill>
                <a:latin typeface="Playfair Display"/>
                <a:ea typeface="Playfair Display"/>
                <a:cs typeface="Playfair Display"/>
                <a:sym typeface="Playfair Display"/>
              </a:rPr>
              <a:t>•ECONOMICAL</a:t>
            </a:r>
          </a:p>
          <a:p>
            <a:pPr algn="just">
              <a:lnSpc>
                <a:spcPts val="4155"/>
              </a:lnSpc>
            </a:pPr>
            <a:r>
              <a:rPr lang="en-US" sz="2968" spc="296">
                <a:solidFill>
                  <a:srgbClr val="000000"/>
                </a:solidFill>
                <a:latin typeface="Playfair Display"/>
                <a:ea typeface="Playfair Display"/>
                <a:cs typeface="Playfair Display"/>
                <a:sym typeface="Playfair Display"/>
              </a:rPr>
              <a:t>•ALL COMBINED IN ONE SINGLE DEVICE THAT CAN BE HANGED ON THE WALL</a:t>
            </a:r>
          </a:p>
          <a:p>
            <a:pPr algn="just">
              <a:lnSpc>
                <a:spcPts val="4155"/>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352398" y="-2720251"/>
            <a:ext cx="6705045" cy="6717258"/>
          </a:xfrm>
          <a:custGeom>
            <a:avLst/>
            <a:gdLst/>
            <a:ahLst/>
            <a:cxnLst/>
            <a:rect r="r" b="b" t="t" l="l"/>
            <a:pathLst>
              <a:path h="6717258" w="6705045">
                <a:moveTo>
                  <a:pt x="0" y="0"/>
                </a:moveTo>
                <a:lnTo>
                  <a:pt x="6705046" y="0"/>
                </a:lnTo>
                <a:lnTo>
                  <a:pt x="6705046" y="6717258"/>
                </a:lnTo>
                <a:lnTo>
                  <a:pt x="0" y="6717258"/>
                </a:lnTo>
                <a:lnTo>
                  <a:pt x="0" y="0"/>
                </a:lnTo>
                <a:close/>
              </a:path>
            </a:pathLst>
          </a:custGeom>
          <a:blipFill>
            <a:blip r:embed="rId2">
              <a:alphaModFix amt="72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447445" y="0"/>
            <a:ext cx="13825928" cy="10287000"/>
            <a:chOff x="0" y="0"/>
            <a:chExt cx="3641397" cy="2709333"/>
          </a:xfrm>
        </p:grpSpPr>
        <p:sp>
          <p:nvSpPr>
            <p:cNvPr name="Freeform 4" id="4"/>
            <p:cNvSpPr/>
            <p:nvPr/>
          </p:nvSpPr>
          <p:spPr>
            <a:xfrm flipH="false" flipV="false" rot="0">
              <a:off x="0" y="0"/>
              <a:ext cx="3641397" cy="2709333"/>
            </a:xfrm>
            <a:custGeom>
              <a:avLst/>
              <a:gdLst/>
              <a:ahLst/>
              <a:cxnLst/>
              <a:rect r="r" b="b" t="t" l="l"/>
              <a:pathLst>
                <a:path h="2709333" w="3641397">
                  <a:moveTo>
                    <a:pt x="0" y="0"/>
                  </a:moveTo>
                  <a:lnTo>
                    <a:pt x="3641397" y="0"/>
                  </a:lnTo>
                  <a:lnTo>
                    <a:pt x="3641397" y="2709333"/>
                  </a:lnTo>
                  <a:lnTo>
                    <a:pt x="0" y="2709333"/>
                  </a:lnTo>
                  <a:close/>
                </a:path>
              </a:pathLst>
            </a:custGeom>
            <a:solidFill>
              <a:srgbClr val="F2F1F1">
                <a:alpha val="80000"/>
              </a:srgbClr>
            </a:solidFill>
          </p:spPr>
        </p:sp>
        <p:sp>
          <p:nvSpPr>
            <p:cNvPr name="TextBox 5" id="5"/>
            <p:cNvSpPr txBox="true"/>
            <p:nvPr/>
          </p:nvSpPr>
          <p:spPr>
            <a:xfrm>
              <a:off x="0" y="-47625"/>
              <a:ext cx="3641397" cy="2756958"/>
            </a:xfrm>
            <a:prstGeom prst="rect">
              <a:avLst/>
            </a:prstGeom>
          </p:spPr>
          <p:txBody>
            <a:bodyPr anchor="ctr" rtlCol="false" tIns="50800" lIns="50800" bIns="50800" rIns="50800"/>
            <a:lstStyle/>
            <a:p>
              <a:pPr algn="ctr">
                <a:lnSpc>
                  <a:spcPts val="3359"/>
                </a:lnSpc>
              </a:pPr>
            </a:p>
          </p:txBody>
        </p:sp>
      </p:grpSp>
      <p:sp>
        <p:nvSpPr>
          <p:cNvPr name="AutoShape 6" id="6"/>
          <p:cNvSpPr/>
          <p:nvPr/>
        </p:nvSpPr>
        <p:spPr>
          <a:xfrm>
            <a:off x="1000125" y="0"/>
            <a:ext cx="0" cy="5481130"/>
          </a:xfrm>
          <a:prstGeom prst="line">
            <a:avLst/>
          </a:prstGeom>
          <a:ln cap="flat" w="57150">
            <a:solidFill>
              <a:srgbClr val="000000"/>
            </a:solidFill>
            <a:prstDash val="sysDash"/>
            <a:headEnd type="none" len="sm" w="sm"/>
            <a:tailEnd type="none" len="sm" w="sm"/>
          </a:ln>
        </p:spPr>
      </p:sp>
      <p:grpSp>
        <p:nvGrpSpPr>
          <p:cNvPr name="Group 7" id="7"/>
          <p:cNvGrpSpPr/>
          <p:nvPr/>
        </p:nvGrpSpPr>
        <p:grpSpPr>
          <a:xfrm rot="0">
            <a:off x="662331" y="5481130"/>
            <a:ext cx="675589" cy="67558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10" id="10"/>
          <p:cNvGrpSpPr/>
          <p:nvPr/>
        </p:nvGrpSpPr>
        <p:grpSpPr>
          <a:xfrm rot="0">
            <a:off x="1729723" y="1870136"/>
            <a:ext cx="675589" cy="67558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AutoShape 13" id="13"/>
          <p:cNvSpPr/>
          <p:nvPr/>
        </p:nvSpPr>
        <p:spPr>
          <a:xfrm>
            <a:off x="2067517" y="0"/>
            <a:ext cx="0" cy="1870136"/>
          </a:xfrm>
          <a:prstGeom prst="line">
            <a:avLst/>
          </a:prstGeom>
          <a:ln cap="flat" w="57150">
            <a:solidFill>
              <a:srgbClr val="000000"/>
            </a:solidFill>
            <a:prstDash val="sysDash"/>
            <a:headEnd type="none" len="sm" w="sm"/>
            <a:tailEnd type="none" len="sm" w="sm"/>
          </a:ln>
        </p:spPr>
      </p:sp>
      <p:sp>
        <p:nvSpPr>
          <p:cNvPr name="AutoShape 14" id="14"/>
          <p:cNvSpPr/>
          <p:nvPr/>
        </p:nvSpPr>
        <p:spPr>
          <a:xfrm flipH="true">
            <a:off x="3192059" y="-636614"/>
            <a:ext cx="31764" cy="3891512"/>
          </a:xfrm>
          <a:prstGeom prst="line">
            <a:avLst/>
          </a:prstGeom>
          <a:ln cap="flat" w="57150">
            <a:solidFill>
              <a:srgbClr val="000000"/>
            </a:solidFill>
            <a:prstDash val="sysDash"/>
            <a:headEnd type="none" len="sm" w="sm"/>
            <a:tailEnd type="none" len="sm" w="sm"/>
          </a:ln>
        </p:spPr>
      </p:sp>
      <p:grpSp>
        <p:nvGrpSpPr>
          <p:cNvPr name="Group 15" id="15"/>
          <p:cNvGrpSpPr/>
          <p:nvPr/>
        </p:nvGrpSpPr>
        <p:grpSpPr>
          <a:xfrm rot="0">
            <a:off x="2854265" y="3254897"/>
            <a:ext cx="675589" cy="67558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18" id="18"/>
          <p:cNvGrpSpPr/>
          <p:nvPr/>
        </p:nvGrpSpPr>
        <p:grpSpPr>
          <a:xfrm rot="0">
            <a:off x="-1085643" y="5818925"/>
            <a:ext cx="4847125" cy="4719815"/>
            <a:chOff x="0" y="0"/>
            <a:chExt cx="6462834" cy="6293086"/>
          </a:xfrm>
        </p:grpSpPr>
        <p:sp>
          <p:nvSpPr>
            <p:cNvPr name="Freeform 19" id="19"/>
            <p:cNvSpPr/>
            <p:nvPr/>
          </p:nvSpPr>
          <p:spPr>
            <a:xfrm flipH="false" flipV="false" rot="0">
              <a:off x="3810296" y="2312798"/>
              <a:ext cx="2652537" cy="3084346"/>
            </a:xfrm>
            <a:custGeom>
              <a:avLst/>
              <a:gdLst/>
              <a:ahLst/>
              <a:cxnLst/>
              <a:rect r="r" b="b" t="t" l="l"/>
              <a:pathLst>
                <a:path h="3084346" w="2652537">
                  <a:moveTo>
                    <a:pt x="0" y="0"/>
                  </a:moveTo>
                  <a:lnTo>
                    <a:pt x="2652538" y="0"/>
                  </a:lnTo>
                  <a:lnTo>
                    <a:pt x="2652538" y="3084346"/>
                  </a:lnTo>
                  <a:lnTo>
                    <a:pt x="0" y="3084346"/>
                  </a:lnTo>
                  <a:lnTo>
                    <a:pt x="0" y="0"/>
                  </a:lnTo>
                  <a:close/>
                </a:path>
              </a:pathLst>
            </a:custGeom>
            <a:blipFill>
              <a:blip r:embed="rId4">
                <a:alphaModFix amt="24000"/>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4316526">
              <a:off x="713181" y="1150653"/>
              <a:ext cx="3432931" cy="3991780"/>
            </a:xfrm>
            <a:custGeom>
              <a:avLst/>
              <a:gdLst/>
              <a:ahLst/>
              <a:cxnLst/>
              <a:rect r="r" b="b" t="t" l="l"/>
              <a:pathLst>
                <a:path h="3991780" w="3432931">
                  <a:moveTo>
                    <a:pt x="0" y="0"/>
                  </a:moveTo>
                  <a:lnTo>
                    <a:pt x="3432931" y="0"/>
                  </a:lnTo>
                  <a:lnTo>
                    <a:pt x="3432931" y="3991780"/>
                  </a:lnTo>
                  <a:lnTo>
                    <a:pt x="0" y="3991780"/>
                  </a:lnTo>
                  <a:lnTo>
                    <a:pt x="0" y="0"/>
                  </a:lnTo>
                  <a:close/>
                </a:path>
              </a:pathLst>
            </a:custGeom>
            <a:blipFill>
              <a:blip r:embed="rId4">
                <a:alphaModFix amt="24000"/>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2872544" y="0"/>
              <a:ext cx="2437141" cy="6293086"/>
            </a:xfrm>
            <a:custGeom>
              <a:avLst/>
              <a:gdLst/>
              <a:ahLst/>
              <a:cxnLst/>
              <a:rect r="r" b="b" t="t" l="l"/>
              <a:pathLst>
                <a:path h="6293086" w="2437141">
                  <a:moveTo>
                    <a:pt x="0" y="0"/>
                  </a:moveTo>
                  <a:lnTo>
                    <a:pt x="2437141" y="0"/>
                  </a:lnTo>
                  <a:lnTo>
                    <a:pt x="2437141" y="6293086"/>
                  </a:lnTo>
                  <a:lnTo>
                    <a:pt x="0" y="6293086"/>
                  </a:lnTo>
                  <a:lnTo>
                    <a:pt x="0" y="0"/>
                  </a:lnTo>
                  <a:close/>
                </a:path>
              </a:pathLst>
            </a:custGeom>
            <a:blipFill>
              <a:blip r:embed="rId6">
                <a:alphaModFix amt="24000"/>
                <a:extLst>
                  <a:ext uri="{96DAC541-7B7A-43D3-8B79-37D633B846F1}">
                    <asvg:svgBlip xmlns:asvg="http://schemas.microsoft.com/office/drawing/2016/SVG/main" r:embed="rId7"/>
                  </a:ext>
                </a:extLst>
              </a:blip>
              <a:stretch>
                <a:fillRect l="0" t="0" r="0" b="0"/>
              </a:stretch>
            </a:blipFill>
          </p:spPr>
        </p:sp>
      </p:grpSp>
      <p:sp>
        <p:nvSpPr>
          <p:cNvPr name="Freeform 22" id="22"/>
          <p:cNvSpPr/>
          <p:nvPr/>
        </p:nvSpPr>
        <p:spPr>
          <a:xfrm flipH="false" flipV="false" rot="0">
            <a:off x="15184992" y="6874660"/>
            <a:ext cx="3103008" cy="3767449"/>
          </a:xfrm>
          <a:custGeom>
            <a:avLst/>
            <a:gdLst/>
            <a:ahLst/>
            <a:cxnLst/>
            <a:rect r="r" b="b" t="t" l="l"/>
            <a:pathLst>
              <a:path h="3767449" w="3103008">
                <a:moveTo>
                  <a:pt x="0" y="0"/>
                </a:moveTo>
                <a:lnTo>
                  <a:pt x="3103008" y="0"/>
                </a:lnTo>
                <a:lnTo>
                  <a:pt x="3103008" y="3767449"/>
                </a:lnTo>
                <a:lnTo>
                  <a:pt x="0" y="37674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3" id="23"/>
          <p:cNvSpPr/>
          <p:nvPr/>
        </p:nvSpPr>
        <p:spPr>
          <a:xfrm flipH="false" flipV="false" rot="0">
            <a:off x="15184992" y="6423123"/>
            <a:ext cx="980776" cy="903075"/>
          </a:xfrm>
          <a:custGeom>
            <a:avLst/>
            <a:gdLst/>
            <a:ahLst/>
            <a:cxnLst/>
            <a:rect r="r" b="b" t="t" l="l"/>
            <a:pathLst>
              <a:path h="903075" w="980776">
                <a:moveTo>
                  <a:pt x="0" y="0"/>
                </a:moveTo>
                <a:lnTo>
                  <a:pt x="980776" y="0"/>
                </a:lnTo>
                <a:lnTo>
                  <a:pt x="980776" y="903075"/>
                </a:lnTo>
                <a:lnTo>
                  <a:pt x="0" y="903075"/>
                </a:lnTo>
                <a:lnTo>
                  <a:pt x="0" y="0"/>
                </a:lnTo>
                <a:close/>
              </a:path>
            </a:pathLst>
          </a:custGeom>
          <a:blipFill>
            <a:blip r:embed="rId10">
              <a:alphaModFix amt="40000"/>
              <a:extLst>
                <a:ext uri="{96DAC541-7B7A-43D3-8B79-37D633B846F1}">
                  <asvg:svgBlip xmlns:asvg="http://schemas.microsoft.com/office/drawing/2016/SVG/main" r:embed="rId11"/>
                </a:ext>
              </a:extLst>
            </a:blip>
            <a:stretch>
              <a:fillRect l="0" t="0" r="0" b="0"/>
            </a:stretch>
          </a:blipFill>
        </p:spPr>
      </p:sp>
      <p:sp>
        <p:nvSpPr>
          <p:cNvPr name="Freeform 24" id="24"/>
          <p:cNvSpPr/>
          <p:nvPr/>
        </p:nvSpPr>
        <p:spPr>
          <a:xfrm flipH="false" flipV="false" rot="0">
            <a:off x="13143691" y="7369005"/>
            <a:ext cx="1138606" cy="1389380"/>
          </a:xfrm>
          <a:custGeom>
            <a:avLst/>
            <a:gdLst/>
            <a:ahLst/>
            <a:cxnLst/>
            <a:rect r="r" b="b" t="t" l="l"/>
            <a:pathLst>
              <a:path h="1389380" w="1138606">
                <a:moveTo>
                  <a:pt x="0" y="0"/>
                </a:moveTo>
                <a:lnTo>
                  <a:pt x="1138607" y="0"/>
                </a:lnTo>
                <a:lnTo>
                  <a:pt x="1138607" y="1389380"/>
                </a:lnTo>
                <a:lnTo>
                  <a:pt x="0" y="1389380"/>
                </a:lnTo>
                <a:lnTo>
                  <a:pt x="0" y="0"/>
                </a:lnTo>
                <a:close/>
              </a:path>
            </a:pathLst>
          </a:custGeom>
          <a:blipFill>
            <a:blip r:embed="rId12">
              <a:alphaModFix amt="40000"/>
              <a:extLst>
                <a:ext uri="{96DAC541-7B7A-43D3-8B79-37D633B846F1}">
                  <asvg:svgBlip xmlns:asvg="http://schemas.microsoft.com/office/drawing/2016/SVG/main" r:embed="rId13"/>
                </a:ext>
              </a:extLst>
            </a:blip>
            <a:stretch>
              <a:fillRect l="0" t="0" r="0" b="0"/>
            </a:stretch>
          </a:blipFill>
        </p:spPr>
      </p:sp>
      <p:sp>
        <p:nvSpPr>
          <p:cNvPr name="Freeform 25" id="25"/>
          <p:cNvSpPr/>
          <p:nvPr/>
        </p:nvSpPr>
        <p:spPr>
          <a:xfrm flipH="false" flipV="false" rot="0">
            <a:off x="7999383" y="8968787"/>
            <a:ext cx="10288617" cy="2765066"/>
          </a:xfrm>
          <a:custGeom>
            <a:avLst/>
            <a:gdLst/>
            <a:ahLst/>
            <a:cxnLst/>
            <a:rect r="r" b="b" t="t" l="l"/>
            <a:pathLst>
              <a:path h="2765066" w="10288617">
                <a:moveTo>
                  <a:pt x="0" y="0"/>
                </a:moveTo>
                <a:lnTo>
                  <a:pt x="10288617" y="0"/>
                </a:lnTo>
                <a:lnTo>
                  <a:pt x="10288617" y="2765065"/>
                </a:lnTo>
                <a:lnTo>
                  <a:pt x="0" y="2765065"/>
                </a:lnTo>
                <a:lnTo>
                  <a:pt x="0" y="0"/>
                </a:lnTo>
                <a:close/>
              </a:path>
            </a:pathLst>
          </a:custGeom>
          <a:blipFill>
            <a:blip r:embed="rId14">
              <a:alphaModFix amt="69000"/>
              <a:extLst>
                <a:ext uri="{96DAC541-7B7A-43D3-8B79-37D633B846F1}">
                  <asvg:svgBlip xmlns:asvg="http://schemas.microsoft.com/office/drawing/2016/SVG/main" r:embed="rId14"/>
                </a:ext>
              </a:extLst>
            </a:blip>
            <a:stretch>
              <a:fillRect l="0" t="0" r="0" b="0"/>
            </a:stretch>
          </a:blipFill>
        </p:spPr>
      </p:sp>
      <p:sp>
        <p:nvSpPr>
          <p:cNvPr name="Freeform 26" id="26"/>
          <p:cNvSpPr/>
          <p:nvPr/>
        </p:nvSpPr>
        <p:spPr>
          <a:xfrm flipH="false" flipV="false" rot="0">
            <a:off x="-387706" y="8947228"/>
            <a:ext cx="10368837" cy="2786625"/>
          </a:xfrm>
          <a:custGeom>
            <a:avLst/>
            <a:gdLst/>
            <a:ahLst/>
            <a:cxnLst/>
            <a:rect r="r" b="b" t="t" l="l"/>
            <a:pathLst>
              <a:path h="2786625" w="10368837">
                <a:moveTo>
                  <a:pt x="0" y="0"/>
                </a:moveTo>
                <a:lnTo>
                  <a:pt x="10368836" y="0"/>
                </a:lnTo>
                <a:lnTo>
                  <a:pt x="10368836" y="2786624"/>
                </a:lnTo>
                <a:lnTo>
                  <a:pt x="0" y="2786624"/>
                </a:lnTo>
                <a:lnTo>
                  <a:pt x="0" y="0"/>
                </a:lnTo>
                <a:close/>
              </a:path>
            </a:pathLst>
          </a:custGeom>
          <a:blipFill>
            <a:blip r:embed="rId14">
              <a:alphaModFix amt="70000"/>
              <a:extLst>
                <a:ext uri="{96DAC541-7B7A-43D3-8B79-37D633B846F1}">
                  <asvg:svgBlip xmlns:asvg="http://schemas.microsoft.com/office/drawing/2016/SVG/main" r:embed="rId14"/>
                </a:ext>
              </a:extLst>
            </a:blip>
            <a:stretch>
              <a:fillRect l="0" t="0" r="0" b="0"/>
            </a:stretch>
          </a:blipFill>
        </p:spPr>
      </p:sp>
      <p:sp>
        <p:nvSpPr>
          <p:cNvPr name="Freeform 27" id="27"/>
          <p:cNvSpPr/>
          <p:nvPr/>
        </p:nvSpPr>
        <p:spPr>
          <a:xfrm flipH="false" flipV="false" rot="0">
            <a:off x="7646998" y="0"/>
            <a:ext cx="10784059" cy="6550091"/>
          </a:xfrm>
          <a:custGeom>
            <a:avLst/>
            <a:gdLst/>
            <a:ahLst/>
            <a:cxnLst/>
            <a:rect r="r" b="b" t="t" l="l"/>
            <a:pathLst>
              <a:path h="6550091" w="10784059">
                <a:moveTo>
                  <a:pt x="0" y="0"/>
                </a:moveTo>
                <a:lnTo>
                  <a:pt x="10784059" y="0"/>
                </a:lnTo>
                <a:lnTo>
                  <a:pt x="10784059" y="6550091"/>
                </a:lnTo>
                <a:lnTo>
                  <a:pt x="0" y="6550091"/>
                </a:lnTo>
                <a:lnTo>
                  <a:pt x="0" y="0"/>
                </a:lnTo>
                <a:close/>
              </a:path>
            </a:pathLst>
          </a:custGeom>
          <a:blipFill>
            <a:blip r:embed="rId15">
              <a:alphaModFix amt="27000"/>
              <a:extLst>
                <a:ext uri="{96DAC541-7B7A-43D3-8B79-37D633B846F1}">
                  <asvg:svgBlip xmlns:asvg="http://schemas.microsoft.com/office/drawing/2016/SVG/main" r:embed="rId16"/>
                </a:ext>
              </a:extLst>
            </a:blip>
            <a:stretch>
              <a:fillRect l="0" t="0" r="0" b="0"/>
            </a:stretch>
          </a:blipFill>
        </p:spPr>
      </p:sp>
      <p:sp>
        <p:nvSpPr>
          <p:cNvPr name="Freeform 28" id="28"/>
          <p:cNvSpPr/>
          <p:nvPr/>
        </p:nvSpPr>
        <p:spPr>
          <a:xfrm flipH="false" flipV="false" rot="-2833007">
            <a:off x="4883464" y="8185971"/>
            <a:ext cx="2188426" cy="2144658"/>
          </a:xfrm>
          <a:custGeom>
            <a:avLst/>
            <a:gdLst/>
            <a:ahLst/>
            <a:cxnLst/>
            <a:rect r="r" b="b" t="t" l="l"/>
            <a:pathLst>
              <a:path h="2144658" w="2188426">
                <a:moveTo>
                  <a:pt x="0" y="0"/>
                </a:moveTo>
                <a:lnTo>
                  <a:pt x="2188426" y="0"/>
                </a:lnTo>
                <a:lnTo>
                  <a:pt x="2188426" y="2144658"/>
                </a:lnTo>
                <a:lnTo>
                  <a:pt x="0" y="214465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9" id="29"/>
          <p:cNvSpPr/>
          <p:nvPr/>
        </p:nvSpPr>
        <p:spPr>
          <a:xfrm flipH="false" flipV="false" rot="-2936485">
            <a:off x="8677292" y="8522692"/>
            <a:ext cx="1871259" cy="1884968"/>
          </a:xfrm>
          <a:custGeom>
            <a:avLst/>
            <a:gdLst/>
            <a:ahLst/>
            <a:cxnLst/>
            <a:rect r="r" b="b" t="t" l="l"/>
            <a:pathLst>
              <a:path h="1884968" w="1871259">
                <a:moveTo>
                  <a:pt x="0" y="0"/>
                </a:moveTo>
                <a:lnTo>
                  <a:pt x="1871258" y="0"/>
                </a:lnTo>
                <a:lnTo>
                  <a:pt x="1871258" y="1884968"/>
                </a:lnTo>
                <a:lnTo>
                  <a:pt x="0" y="1884968"/>
                </a:lnTo>
                <a:lnTo>
                  <a:pt x="0" y="0"/>
                </a:lnTo>
                <a:close/>
              </a:path>
            </a:pathLst>
          </a:custGeom>
          <a:blipFill>
            <a:blip r:embed="rId19">
              <a:alphaModFix amt="61000"/>
              <a:extLst>
                <a:ext uri="{96DAC541-7B7A-43D3-8B79-37D633B846F1}">
                  <asvg:svgBlip xmlns:asvg="http://schemas.microsoft.com/office/drawing/2016/SVG/main" r:embed="rId20"/>
                </a:ext>
              </a:extLst>
            </a:blip>
            <a:stretch>
              <a:fillRect l="0" t="0" r="0" b="0"/>
            </a:stretch>
          </a:blipFill>
        </p:spPr>
      </p:sp>
      <p:sp>
        <p:nvSpPr>
          <p:cNvPr name="Freeform 30" id="30"/>
          <p:cNvSpPr/>
          <p:nvPr/>
        </p:nvSpPr>
        <p:spPr>
          <a:xfrm flipH="false" flipV="false" rot="0">
            <a:off x="10321126" y="8968787"/>
            <a:ext cx="1053908" cy="1694882"/>
          </a:xfrm>
          <a:custGeom>
            <a:avLst/>
            <a:gdLst/>
            <a:ahLst/>
            <a:cxnLst/>
            <a:rect r="r" b="b" t="t" l="l"/>
            <a:pathLst>
              <a:path h="1694882" w="1053908">
                <a:moveTo>
                  <a:pt x="0" y="0"/>
                </a:moveTo>
                <a:lnTo>
                  <a:pt x="1053908" y="0"/>
                </a:lnTo>
                <a:lnTo>
                  <a:pt x="1053908" y="1694881"/>
                </a:lnTo>
                <a:lnTo>
                  <a:pt x="0" y="1694881"/>
                </a:lnTo>
                <a:lnTo>
                  <a:pt x="0" y="0"/>
                </a:lnTo>
                <a:close/>
              </a:path>
            </a:pathLst>
          </a:custGeom>
          <a:blipFill>
            <a:blip r:embed="rId21">
              <a:alphaModFix amt="38000"/>
              <a:extLst>
                <a:ext uri="{96DAC541-7B7A-43D3-8B79-37D633B846F1}">
                  <asvg:svgBlip xmlns:asvg="http://schemas.microsoft.com/office/drawing/2016/SVG/main" r:embed="rId22"/>
                </a:ext>
              </a:extLst>
            </a:blip>
            <a:stretch>
              <a:fillRect l="0" t="0" r="0" b="0"/>
            </a:stretch>
          </a:blipFill>
        </p:spPr>
      </p:sp>
      <p:sp>
        <p:nvSpPr>
          <p:cNvPr name="Freeform 31" id="31"/>
          <p:cNvSpPr/>
          <p:nvPr/>
        </p:nvSpPr>
        <p:spPr>
          <a:xfrm flipH="false" flipV="false" rot="0">
            <a:off x="11717934" y="8947228"/>
            <a:ext cx="1053908" cy="1694882"/>
          </a:xfrm>
          <a:custGeom>
            <a:avLst/>
            <a:gdLst/>
            <a:ahLst/>
            <a:cxnLst/>
            <a:rect r="r" b="b" t="t" l="l"/>
            <a:pathLst>
              <a:path h="1694882" w="1053908">
                <a:moveTo>
                  <a:pt x="0" y="0"/>
                </a:moveTo>
                <a:lnTo>
                  <a:pt x="1053908" y="0"/>
                </a:lnTo>
                <a:lnTo>
                  <a:pt x="1053908" y="1694881"/>
                </a:lnTo>
                <a:lnTo>
                  <a:pt x="0" y="1694881"/>
                </a:lnTo>
                <a:lnTo>
                  <a:pt x="0" y="0"/>
                </a:lnTo>
                <a:close/>
              </a:path>
            </a:pathLst>
          </a:custGeom>
          <a:blipFill>
            <a:blip r:embed="rId21">
              <a:alphaModFix amt="54000"/>
              <a:extLst>
                <a:ext uri="{96DAC541-7B7A-43D3-8B79-37D633B846F1}">
                  <asvg:svgBlip xmlns:asvg="http://schemas.microsoft.com/office/drawing/2016/SVG/main" r:embed="rId22"/>
                </a:ext>
              </a:extLst>
            </a:blip>
            <a:stretch>
              <a:fillRect l="0" t="0" r="0" b="0"/>
            </a:stretch>
          </a:blipFill>
        </p:spPr>
      </p:sp>
      <p:sp>
        <p:nvSpPr>
          <p:cNvPr name="Freeform 32" id="32"/>
          <p:cNvSpPr/>
          <p:nvPr/>
        </p:nvSpPr>
        <p:spPr>
          <a:xfrm flipH="false" flipV="false" rot="0">
            <a:off x="4352648" y="2906561"/>
            <a:ext cx="1010026" cy="1090446"/>
          </a:xfrm>
          <a:custGeom>
            <a:avLst/>
            <a:gdLst/>
            <a:ahLst/>
            <a:cxnLst/>
            <a:rect r="r" b="b" t="t" l="l"/>
            <a:pathLst>
              <a:path h="1090446" w="1010026">
                <a:moveTo>
                  <a:pt x="0" y="0"/>
                </a:moveTo>
                <a:lnTo>
                  <a:pt x="1010025" y="0"/>
                </a:lnTo>
                <a:lnTo>
                  <a:pt x="1010025" y="1090446"/>
                </a:lnTo>
                <a:lnTo>
                  <a:pt x="0" y="1090446"/>
                </a:lnTo>
                <a:lnTo>
                  <a:pt x="0" y="0"/>
                </a:lnTo>
                <a:close/>
              </a:path>
            </a:pathLst>
          </a:custGeom>
          <a:blipFill>
            <a:blip r:embed="rId23">
              <a:alphaModFix amt="14000"/>
            </a:blip>
            <a:stretch>
              <a:fillRect l="0" t="0" r="0" b="0"/>
            </a:stretch>
          </a:blipFill>
        </p:spPr>
      </p:sp>
      <p:sp>
        <p:nvSpPr>
          <p:cNvPr name="Freeform 33" id="33"/>
          <p:cNvSpPr/>
          <p:nvPr/>
        </p:nvSpPr>
        <p:spPr>
          <a:xfrm flipH="false" flipV="false" rot="0">
            <a:off x="6318571" y="106185"/>
            <a:ext cx="3294350" cy="1845030"/>
          </a:xfrm>
          <a:custGeom>
            <a:avLst/>
            <a:gdLst/>
            <a:ahLst/>
            <a:cxnLst/>
            <a:rect r="r" b="b" t="t" l="l"/>
            <a:pathLst>
              <a:path h="1845030" w="3294350">
                <a:moveTo>
                  <a:pt x="0" y="0"/>
                </a:moveTo>
                <a:lnTo>
                  <a:pt x="3294350" y="0"/>
                </a:lnTo>
                <a:lnTo>
                  <a:pt x="3294350" y="1845030"/>
                </a:lnTo>
                <a:lnTo>
                  <a:pt x="0" y="1845030"/>
                </a:lnTo>
                <a:lnTo>
                  <a:pt x="0" y="0"/>
                </a:lnTo>
                <a:close/>
              </a:path>
            </a:pathLst>
          </a:custGeom>
          <a:blipFill>
            <a:blip r:embed="rId24">
              <a:alphaModFix amt="56000"/>
              <a:extLst>
                <a:ext uri="{96DAC541-7B7A-43D3-8B79-37D633B846F1}">
                  <asvg:svgBlip xmlns:asvg="http://schemas.microsoft.com/office/drawing/2016/SVG/main" r:embed="rId25"/>
                </a:ext>
              </a:extLst>
            </a:blip>
            <a:stretch>
              <a:fillRect l="0" t="0" r="0" b="0"/>
            </a:stretch>
          </a:blipFill>
        </p:spPr>
      </p:sp>
      <p:sp>
        <p:nvSpPr>
          <p:cNvPr name="TextBox 34" id="34"/>
          <p:cNvSpPr txBox="true"/>
          <p:nvPr/>
        </p:nvSpPr>
        <p:spPr>
          <a:xfrm rot="0">
            <a:off x="5189160" y="3701732"/>
            <a:ext cx="12371749" cy="2588261"/>
          </a:xfrm>
          <a:prstGeom prst="rect">
            <a:avLst/>
          </a:prstGeom>
        </p:spPr>
        <p:txBody>
          <a:bodyPr anchor="t" rtlCol="false" tIns="0" lIns="0" bIns="0" rIns="0">
            <a:spAutoFit/>
          </a:bodyPr>
          <a:lstStyle/>
          <a:p>
            <a:pPr algn="ctr" marL="0" indent="0" lvl="0">
              <a:lnSpc>
                <a:spcPts val="21139"/>
              </a:lnSpc>
            </a:pPr>
            <a:r>
              <a:rPr lang="en-US" sz="15099" spc="754">
                <a:solidFill>
                  <a:srgbClr val="000000"/>
                </a:solidFill>
                <a:latin typeface="Playfair Display"/>
                <a:ea typeface="Playfair Display"/>
                <a:cs typeface="Playfair Display"/>
                <a:sym typeface="Playfair Display"/>
              </a:rPr>
              <a:t>Thank You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602714" y="-27621"/>
            <a:ext cx="13825928" cy="10287000"/>
            <a:chOff x="0" y="0"/>
            <a:chExt cx="3641397" cy="2709333"/>
          </a:xfrm>
        </p:grpSpPr>
        <p:sp>
          <p:nvSpPr>
            <p:cNvPr name="Freeform 3" id="3"/>
            <p:cNvSpPr/>
            <p:nvPr/>
          </p:nvSpPr>
          <p:spPr>
            <a:xfrm flipH="false" flipV="false" rot="0">
              <a:off x="0" y="0"/>
              <a:ext cx="3641397" cy="2709333"/>
            </a:xfrm>
            <a:custGeom>
              <a:avLst/>
              <a:gdLst/>
              <a:ahLst/>
              <a:cxnLst/>
              <a:rect r="r" b="b" t="t" l="l"/>
              <a:pathLst>
                <a:path h="2709333" w="3641397">
                  <a:moveTo>
                    <a:pt x="0" y="0"/>
                  </a:moveTo>
                  <a:lnTo>
                    <a:pt x="3641397" y="0"/>
                  </a:lnTo>
                  <a:lnTo>
                    <a:pt x="3641397" y="2709333"/>
                  </a:lnTo>
                  <a:lnTo>
                    <a:pt x="0" y="2709333"/>
                  </a:lnTo>
                  <a:close/>
                </a:path>
              </a:pathLst>
            </a:custGeom>
            <a:solidFill>
              <a:srgbClr val="F2F1F1">
                <a:alpha val="80000"/>
              </a:srgbClr>
            </a:solidFill>
          </p:spPr>
        </p:sp>
        <p:sp>
          <p:nvSpPr>
            <p:cNvPr name="TextBox 4" id="4"/>
            <p:cNvSpPr txBox="true"/>
            <p:nvPr/>
          </p:nvSpPr>
          <p:spPr>
            <a:xfrm>
              <a:off x="0" y="-47625"/>
              <a:ext cx="3641397" cy="2756958"/>
            </a:xfrm>
            <a:prstGeom prst="rect">
              <a:avLst/>
            </a:prstGeom>
          </p:spPr>
          <p:txBody>
            <a:bodyPr anchor="ctr" rtlCol="false" tIns="50800" lIns="50800" bIns="50800" rIns="50800"/>
            <a:lstStyle/>
            <a:p>
              <a:pPr algn="ctr">
                <a:lnSpc>
                  <a:spcPts val="3359"/>
                </a:lnSpc>
              </a:pPr>
            </a:p>
          </p:txBody>
        </p:sp>
      </p:grpSp>
      <p:sp>
        <p:nvSpPr>
          <p:cNvPr name="AutoShape 5" id="5"/>
          <p:cNvSpPr/>
          <p:nvPr/>
        </p:nvSpPr>
        <p:spPr>
          <a:xfrm>
            <a:off x="5538602" y="2731469"/>
            <a:ext cx="13544644" cy="0"/>
          </a:xfrm>
          <a:prstGeom prst="line">
            <a:avLst/>
          </a:prstGeom>
          <a:ln cap="flat" w="9525">
            <a:solidFill>
              <a:srgbClr val="2B2C30"/>
            </a:solidFill>
            <a:prstDash val="solid"/>
            <a:headEnd type="none" len="sm" w="sm"/>
            <a:tailEnd type="none" len="sm" w="sm"/>
          </a:ln>
        </p:spPr>
      </p:sp>
      <p:sp>
        <p:nvSpPr>
          <p:cNvPr name="Freeform 6" id="6"/>
          <p:cNvSpPr/>
          <p:nvPr/>
        </p:nvSpPr>
        <p:spPr>
          <a:xfrm flipH="false" flipV="false" rot="0">
            <a:off x="-70321" y="5262359"/>
            <a:ext cx="18358321" cy="5024641"/>
          </a:xfrm>
          <a:custGeom>
            <a:avLst/>
            <a:gdLst/>
            <a:ahLst/>
            <a:cxnLst/>
            <a:rect r="r" b="b" t="t" l="l"/>
            <a:pathLst>
              <a:path h="5024641" w="18358321">
                <a:moveTo>
                  <a:pt x="0" y="0"/>
                </a:moveTo>
                <a:lnTo>
                  <a:pt x="18358321" y="0"/>
                </a:lnTo>
                <a:lnTo>
                  <a:pt x="18358321" y="5024641"/>
                </a:lnTo>
                <a:lnTo>
                  <a:pt x="0" y="5024641"/>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70321" y="-27621"/>
            <a:ext cx="3739636" cy="3290880"/>
          </a:xfrm>
          <a:custGeom>
            <a:avLst/>
            <a:gdLst/>
            <a:ahLst/>
            <a:cxnLst/>
            <a:rect r="r" b="b" t="t" l="l"/>
            <a:pathLst>
              <a:path h="3290880" w="3739636">
                <a:moveTo>
                  <a:pt x="0" y="0"/>
                </a:moveTo>
                <a:lnTo>
                  <a:pt x="3739636" y="0"/>
                </a:lnTo>
                <a:lnTo>
                  <a:pt x="3739636" y="3290880"/>
                </a:lnTo>
                <a:lnTo>
                  <a:pt x="0" y="3290880"/>
                </a:lnTo>
                <a:lnTo>
                  <a:pt x="0" y="0"/>
                </a:lnTo>
                <a:close/>
              </a:path>
            </a:pathLst>
          </a:custGeom>
          <a:blipFill>
            <a:blip r:embed="rId4">
              <a:alphaModFix amt="25000"/>
            </a:blip>
            <a:stretch>
              <a:fillRect l="0" t="0" r="0" b="0"/>
            </a:stretch>
          </a:blipFill>
        </p:spPr>
      </p:sp>
      <p:sp>
        <p:nvSpPr>
          <p:cNvPr name="TextBox 8" id="8"/>
          <p:cNvSpPr txBox="true"/>
          <p:nvPr/>
        </p:nvSpPr>
        <p:spPr>
          <a:xfrm rot="0">
            <a:off x="11667385" y="398196"/>
            <a:ext cx="6131377" cy="2038363"/>
          </a:xfrm>
          <a:prstGeom prst="rect">
            <a:avLst/>
          </a:prstGeom>
        </p:spPr>
        <p:txBody>
          <a:bodyPr anchor="t" rtlCol="false" tIns="0" lIns="0" bIns="0" rIns="0">
            <a:spAutoFit/>
          </a:bodyPr>
          <a:lstStyle/>
          <a:p>
            <a:pPr algn="ctr">
              <a:lnSpc>
                <a:spcPts val="16799"/>
              </a:lnSpc>
              <a:spcBef>
                <a:spcPct val="0"/>
              </a:spcBef>
            </a:pPr>
            <a:r>
              <a:rPr lang="en-US" sz="11999" spc="1199">
                <a:solidFill>
                  <a:srgbClr val="000000"/>
                </a:solidFill>
                <a:latin typeface="Playfair Display"/>
                <a:ea typeface="Playfair Display"/>
                <a:cs typeface="Playfair Display"/>
                <a:sym typeface="Playfair Display"/>
              </a:rPr>
              <a:t>WHY ?</a:t>
            </a:r>
          </a:p>
        </p:txBody>
      </p:sp>
      <p:sp>
        <p:nvSpPr>
          <p:cNvPr name="Freeform 9" id="9"/>
          <p:cNvSpPr/>
          <p:nvPr/>
        </p:nvSpPr>
        <p:spPr>
          <a:xfrm flipH="false" flipV="false" rot="0">
            <a:off x="10867959" y="-2383063"/>
            <a:ext cx="5653756" cy="4000882"/>
          </a:xfrm>
          <a:custGeom>
            <a:avLst/>
            <a:gdLst/>
            <a:ahLst/>
            <a:cxnLst/>
            <a:rect r="r" b="b" t="t" l="l"/>
            <a:pathLst>
              <a:path h="4000882" w="5653756">
                <a:moveTo>
                  <a:pt x="0" y="0"/>
                </a:moveTo>
                <a:lnTo>
                  <a:pt x="5653756" y="0"/>
                </a:lnTo>
                <a:lnTo>
                  <a:pt x="5653756" y="4000882"/>
                </a:lnTo>
                <a:lnTo>
                  <a:pt x="0" y="4000882"/>
                </a:lnTo>
                <a:lnTo>
                  <a:pt x="0" y="0"/>
                </a:lnTo>
                <a:close/>
              </a:path>
            </a:pathLst>
          </a:custGeom>
          <a:blipFill>
            <a:blip r:embed="rId5">
              <a:alphaModFix amt="14000"/>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7259300" y="1526915"/>
            <a:ext cx="1425239" cy="1199792"/>
          </a:xfrm>
          <a:custGeom>
            <a:avLst/>
            <a:gdLst/>
            <a:ahLst/>
            <a:cxnLst/>
            <a:rect r="r" b="b" t="t" l="l"/>
            <a:pathLst>
              <a:path h="1199792" w="1425239">
                <a:moveTo>
                  <a:pt x="0" y="0"/>
                </a:moveTo>
                <a:lnTo>
                  <a:pt x="1425239" y="0"/>
                </a:lnTo>
                <a:lnTo>
                  <a:pt x="1425239" y="1199792"/>
                </a:lnTo>
                <a:lnTo>
                  <a:pt x="0" y="11997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0" y="6944268"/>
            <a:ext cx="11966980" cy="3342732"/>
          </a:xfrm>
          <a:custGeom>
            <a:avLst/>
            <a:gdLst/>
            <a:ahLst/>
            <a:cxnLst/>
            <a:rect r="r" b="b" t="t" l="l"/>
            <a:pathLst>
              <a:path h="3342732" w="11966980">
                <a:moveTo>
                  <a:pt x="0" y="0"/>
                </a:moveTo>
                <a:lnTo>
                  <a:pt x="11966980" y="0"/>
                </a:lnTo>
                <a:lnTo>
                  <a:pt x="11966980" y="3342732"/>
                </a:lnTo>
                <a:lnTo>
                  <a:pt x="0" y="3342732"/>
                </a:lnTo>
                <a:lnTo>
                  <a:pt x="0" y="0"/>
                </a:lnTo>
                <a:close/>
              </a:path>
            </a:pathLst>
          </a:custGeom>
          <a:blipFill>
            <a:blip r:embed="rId9">
              <a:alphaModFix amt="3299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3876376" y="-183660"/>
            <a:ext cx="1452676" cy="4114800"/>
          </a:xfrm>
          <a:custGeom>
            <a:avLst/>
            <a:gdLst/>
            <a:ahLst/>
            <a:cxnLst/>
            <a:rect r="r" b="b" t="t" l="l"/>
            <a:pathLst>
              <a:path h="4114800" w="1452676">
                <a:moveTo>
                  <a:pt x="0" y="0"/>
                </a:moveTo>
                <a:lnTo>
                  <a:pt x="1452676" y="0"/>
                </a:lnTo>
                <a:lnTo>
                  <a:pt x="1452676" y="4114800"/>
                </a:lnTo>
                <a:lnTo>
                  <a:pt x="0" y="4114800"/>
                </a:lnTo>
                <a:lnTo>
                  <a:pt x="0" y="0"/>
                </a:lnTo>
                <a:close/>
              </a:path>
            </a:pathLst>
          </a:custGeom>
          <a:blipFill>
            <a:blip r:embed="rId11">
              <a:alphaModFix amt="43999"/>
              <a:extLst>
                <a:ext uri="{96DAC541-7B7A-43D3-8B79-37D633B846F1}">
                  <asvg:svgBlip xmlns:asvg="http://schemas.microsoft.com/office/drawing/2016/SVG/main" r:embed="rId12"/>
                </a:ext>
              </a:extLst>
            </a:blip>
            <a:stretch>
              <a:fillRect l="0" t="0" r="0" b="0"/>
            </a:stretch>
          </a:blipFill>
        </p:spPr>
      </p:sp>
      <p:sp>
        <p:nvSpPr>
          <p:cNvPr name="TextBox 13" id="13"/>
          <p:cNvSpPr txBox="true"/>
          <p:nvPr/>
        </p:nvSpPr>
        <p:spPr>
          <a:xfrm rot="0">
            <a:off x="6135197" y="3081684"/>
            <a:ext cx="11663565" cy="6318250"/>
          </a:xfrm>
          <a:prstGeom prst="rect">
            <a:avLst/>
          </a:prstGeom>
        </p:spPr>
        <p:txBody>
          <a:bodyPr anchor="t" rtlCol="false" tIns="0" lIns="0" bIns="0" rIns="0">
            <a:spAutoFit/>
          </a:bodyPr>
          <a:lstStyle/>
          <a:p>
            <a:pPr algn="just">
              <a:lnSpc>
                <a:spcPts val="5600"/>
              </a:lnSpc>
              <a:spcBef>
                <a:spcPct val="0"/>
              </a:spcBef>
            </a:pPr>
            <a:r>
              <a:rPr lang="en-US" sz="4000" spc="400">
                <a:solidFill>
                  <a:srgbClr val="000000"/>
                </a:solidFill>
                <a:latin typeface="Playfair Display"/>
                <a:ea typeface="Playfair Display"/>
                <a:cs typeface="Playfair Display"/>
                <a:sym typeface="Playfair Display"/>
              </a:rPr>
              <a:t>Air pollution harms health, causing respiratory and heart diseases, and leads to millions of premature deaths. It damages ecosystems, accelerates climate change, and threatens biodiversity. Economically, it strains healthcare, reduces productivity, and harms crops. If left unchecked, it causes irreversible environmental and societal damage.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602714" y="0"/>
            <a:ext cx="13825928" cy="10287000"/>
            <a:chOff x="0" y="0"/>
            <a:chExt cx="3641397" cy="2709333"/>
          </a:xfrm>
        </p:grpSpPr>
        <p:sp>
          <p:nvSpPr>
            <p:cNvPr name="Freeform 3" id="3"/>
            <p:cNvSpPr/>
            <p:nvPr/>
          </p:nvSpPr>
          <p:spPr>
            <a:xfrm flipH="false" flipV="false" rot="0">
              <a:off x="0" y="0"/>
              <a:ext cx="3641397" cy="2709333"/>
            </a:xfrm>
            <a:custGeom>
              <a:avLst/>
              <a:gdLst/>
              <a:ahLst/>
              <a:cxnLst/>
              <a:rect r="r" b="b" t="t" l="l"/>
              <a:pathLst>
                <a:path h="2709333" w="3641397">
                  <a:moveTo>
                    <a:pt x="0" y="0"/>
                  </a:moveTo>
                  <a:lnTo>
                    <a:pt x="3641397" y="0"/>
                  </a:lnTo>
                  <a:lnTo>
                    <a:pt x="3641397" y="2709333"/>
                  </a:lnTo>
                  <a:lnTo>
                    <a:pt x="0" y="2709333"/>
                  </a:lnTo>
                  <a:close/>
                </a:path>
              </a:pathLst>
            </a:custGeom>
            <a:solidFill>
              <a:srgbClr val="F2F1F1">
                <a:alpha val="29804"/>
              </a:srgbClr>
            </a:solidFill>
          </p:spPr>
        </p:sp>
        <p:sp>
          <p:nvSpPr>
            <p:cNvPr name="TextBox 4" id="4"/>
            <p:cNvSpPr txBox="true"/>
            <p:nvPr/>
          </p:nvSpPr>
          <p:spPr>
            <a:xfrm>
              <a:off x="0" y="-47625"/>
              <a:ext cx="3641397" cy="2756958"/>
            </a:xfrm>
            <a:prstGeom prst="rect">
              <a:avLst/>
            </a:prstGeom>
          </p:spPr>
          <p:txBody>
            <a:bodyPr anchor="ctr" rtlCol="false" tIns="50800" lIns="50800" bIns="50800" rIns="50800"/>
            <a:lstStyle/>
            <a:p>
              <a:pPr algn="ctr">
                <a:lnSpc>
                  <a:spcPts val="3359"/>
                </a:lnSpc>
              </a:pPr>
            </a:p>
          </p:txBody>
        </p:sp>
      </p:grpSp>
      <p:sp>
        <p:nvSpPr>
          <p:cNvPr name="AutoShape 5" id="5"/>
          <p:cNvSpPr/>
          <p:nvPr/>
        </p:nvSpPr>
        <p:spPr>
          <a:xfrm>
            <a:off x="5034465" y="2380960"/>
            <a:ext cx="13544644" cy="0"/>
          </a:xfrm>
          <a:prstGeom prst="line">
            <a:avLst/>
          </a:prstGeom>
          <a:ln cap="flat" w="9525">
            <a:solidFill>
              <a:srgbClr val="2B2C30"/>
            </a:solidFill>
            <a:prstDash val="solid"/>
            <a:headEnd type="none" len="sm" w="sm"/>
            <a:tailEnd type="none" len="sm" w="sm"/>
          </a:ln>
        </p:spPr>
      </p:sp>
      <p:sp>
        <p:nvSpPr>
          <p:cNvPr name="Freeform 6" id="6"/>
          <p:cNvSpPr/>
          <p:nvPr/>
        </p:nvSpPr>
        <p:spPr>
          <a:xfrm flipH="false" flipV="false" rot="0">
            <a:off x="0" y="0"/>
            <a:ext cx="12172743" cy="10357897"/>
          </a:xfrm>
          <a:custGeom>
            <a:avLst/>
            <a:gdLst/>
            <a:ahLst/>
            <a:cxnLst/>
            <a:rect r="r" b="b" t="t" l="l"/>
            <a:pathLst>
              <a:path h="10357897" w="12172743">
                <a:moveTo>
                  <a:pt x="0" y="0"/>
                </a:moveTo>
                <a:lnTo>
                  <a:pt x="12172743" y="0"/>
                </a:lnTo>
                <a:lnTo>
                  <a:pt x="12172743" y="10357897"/>
                </a:lnTo>
                <a:lnTo>
                  <a:pt x="0" y="10357897"/>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4600323" y="2128297"/>
            <a:ext cx="4536567" cy="8229600"/>
          </a:xfrm>
          <a:custGeom>
            <a:avLst/>
            <a:gdLst/>
            <a:ahLst/>
            <a:cxnLst/>
            <a:rect r="r" b="b" t="t" l="l"/>
            <a:pathLst>
              <a:path h="8229600" w="4536567">
                <a:moveTo>
                  <a:pt x="0" y="0"/>
                </a:moveTo>
                <a:lnTo>
                  <a:pt x="4536567" y="0"/>
                </a:lnTo>
                <a:lnTo>
                  <a:pt x="4536567" y="8229600"/>
                </a:lnTo>
                <a:lnTo>
                  <a:pt x="0" y="8229600"/>
                </a:lnTo>
                <a:lnTo>
                  <a:pt x="0" y="0"/>
                </a:lnTo>
                <a:close/>
              </a:path>
            </a:pathLst>
          </a:custGeom>
          <a:blipFill>
            <a:blip r:embed="rId4">
              <a:alphaModFix amt="30000"/>
            </a:blip>
            <a:stretch>
              <a:fillRect l="0" t="0" r="0" b="0"/>
            </a:stretch>
          </a:blipFill>
        </p:spPr>
      </p:sp>
      <p:sp>
        <p:nvSpPr>
          <p:cNvPr name="Freeform 8" id="8"/>
          <p:cNvSpPr/>
          <p:nvPr/>
        </p:nvSpPr>
        <p:spPr>
          <a:xfrm flipH="false" flipV="false" rot="0">
            <a:off x="13184801" y="9138233"/>
            <a:ext cx="5103199" cy="1219665"/>
          </a:xfrm>
          <a:custGeom>
            <a:avLst/>
            <a:gdLst/>
            <a:ahLst/>
            <a:cxnLst/>
            <a:rect r="r" b="b" t="t" l="l"/>
            <a:pathLst>
              <a:path h="1219665" w="5103199">
                <a:moveTo>
                  <a:pt x="0" y="0"/>
                </a:moveTo>
                <a:lnTo>
                  <a:pt x="5103199" y="0"/>
                </a:lnTo>
                <a:lnTo>
                  <a:pt x="5103199" y="1219664"/>
                </a:lnTo>
                <a:lnTo>
                  <a:pt x="0" y="1219664"/>
                </a:lnTo>
                <a:lnTo>
                  <a:pt x="0" y="0"/>
                </a:lnTo>
                <a:close/>
              </a:path>
            </a:pathLst>
          </a:custGeom>
          <a:blipFill>
            <a:blip r:embed="rId5">
              <a:alphaModFix amt="30000"/>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9518239" y="-130902"/>
            <a:ext cx="3994877" cy="1483098"/>
          </a:xfrm>
          <a:custGeom>
            <a:avLst/>
            <a:gdLst/>
            <a:ahLst/>
            <a:cxnLst/>
            <a:rect r="r" b="b" t="t" l="l"/>
            <a:pathLst>
              <a:path h="1483098" w="3994877">
                <a:moveTo>
                  <a:pt x="0" y="0"/>
                </a:moveTo>
                <a:lnTo>
                  <a:pt x="3994878" y="0"/>
                </a:lnTo>
                <a:lnTo>
                  <a:pt x="3994878" y="1483098"/>
                </a:lnTo>
                <a:lnTo>
                  <a:pt x="0" y="1483098"/>
                </a:lnTo>
                <a:lnTo>
                  <a:pt x="0" y="0"/>
                </a:lnTo>
                <a:close/>
              </a:path>
            </a:pathLst>
          </a:custGeom>
          <a:blipFill>
            <a:blip r:embed="rId7">
              <a:alphaModFix amt="12000"/>
            </a:blip>
            <a:stretch>
              <a:fillRect l="0" t="0" r="0" b="0"/>
            </a:stretch>
          </a:blipFill>
        </p:spPr>
      </p:sp>
      <p:sp>
        <p:nvSpPr>
          <p:cNvPr name="Freeform 10" id="10"/>
          <p:cNvSpPr/>
          <p:nvPr/>
        </p:nvSpPr>
        <p:spPr>
          <a:xfrm flipH="true" flipV="false" rot="0">
            <a:off x="0" y="0"/>
            <a:ext cx="4177559" cy="3478768"/>
          </a:xfrm>
          <a:custGeom>
            <a:avLst/>
            <a:gdLst/>
            <a:ahLst/>
            <a:cxnLst/>
            <a:rect r="r" b="b" t="t" l="l"/>
            <a:pathLst>
              <a:path h="3478768" w="4177559">
                <a:moveTo>
                  <a:pt x="4177559" y="0"/>
                </a:moveTo>
                <a:lnTo>
                  <a:pt x="0" y="0"/>
                </a:lnTo>
                <a:lnTo>
                  <a:pt x="0" y="3478768"/>
                </a:lnTo>
                <a:lnTo>
                  <a:pt x="4177559" y="3478768"/>
                </a:lnTo>
                <a:lnTo>
                  <a:pt x="4177559" y="0"/>
                </a:lnTo>
                <a:close/>
              </a:path>
            </a:pathLst>
          </a:custGeom>
          <a:blipFill>
            <a:blip r:embed="rId8">
              <a:alphaModFix amt="69000"/>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267287" y="8175422"/>
            <a:ext cx="5057671" cy="2111578"/>
          </a:xfrm>
          <a:custGeom>
            <a:avLst/>
            <a:gdLst/>
            <a:ahLst/>
            <a:cxnLst/>
            <a:rect r="r" b="b" t="t" l="l"/>
            <a:pathLst>
              <a:path h="2111578" w="5057671">
                <a:moveTo>
                  <a:pt x="0" y="0"/>
                </a:moveTo>
                <a:lnTo>
                  <a:pt x="5057671" y="0"/>
                </a:lnTo>
                <a:lnTo>
                  <a:pt x="5057671" y="2111578"/>
                </a:lnTo>
                <a:lnTo>
                  <a:pt x="0" y="2111578"/>
                </a:lnTo>
                <a:lnTo>
                  <a:pt x="0" y="0"/>
                </a:lnTo>
                <a:close/>
              </a:path>
            </a:pathLst>
          </a:custGeom>
          <a:blipFill>
            <a:blip r:embed="rId10">
              <a:alphaModFix amt="63000"/>
            </a:blip>
            <a:stretch>
              <a:fillRect l="0" t="0" r="0" b="0"/>
            </a:stretch>
          </a:blipFill>
        </p:spPr>
      </p:sp>
      <p:sp>
        <p:nvSpPr>
          <p:cNvPr name="Freeform 12" id="12"/>
          <p:cNvSpPr/>
          <p:nvPr/>
        </p:nvSpPr>
        <p:spPr>
          <a:xfrm flipH="false" flipV="false" rot="0">
            <a:off x="0" y="307408"/>
            <a:ext cx="916474" cy="3641780"/>
          </a:xfrm>
          <a:custGeom>
            <a:avLst/>
            <a:gdLst/>
            <a:ahLst/>
            <a:cxnLst/>
            <a:rect r="r" b="b" t="t" l="l"/>
            <a:pathLst>
              <a:path h="3641780" w="916474">
                <a:moveTo>
                  <a:pt x="0" y="0"/>
                </a:moveTo>
                <a:lnTo>
                  <a:pt x="916474" y="0"/>
                </a:lnTo>
                <a:lnTo>
                  <a:pt x="916474" y="3641779"/>
                </a:lnTo>
                <a:lnTo>
                  <a:pt x="0" y="3641779"/>
                </a:lnTo>
                <a:lnTo>
                  <a:pt x="0" y="0"/>
                </a:lnTo>
                <a:close/>
              </a:path>
            </a:pathLst>
          </a:custGeom>
          <a:blipFill>
            <a:blip r:embed="rId11">
              <a:alphaModFix amt="59000"/>
            </a:blip>
            <a:stretch>
              <a:fillRect l="0" t="0" r="0" b="0"/>
            </a:stretch>
          </a:blipFill>
        </p:spPr>
      </p:sp>
      <p:sp>
        <p:nvSpPr>
          <p:cNvPr name="Freeform 13" id="13"/>
          <p:cNvSpPr/>
          <p:nvPr/>
        </p:nvSpPr>
        <p:spPr>
          <a:xfrm flipH="false" flipV="false" rot="0">
            <a:off x="648892" y="309009"/>
            <a:ext cx="535164" cy="2126572"/>
          </a:xfrm>
          <a:custGeom>
            <a:avLst/>
            <a:gdLst/>
            <a:ahLst/>
            <a:cxnLst/>
            <a:rect r="r" b="b" t="t" l="l"/>
            <a:pathLst>
              <a:path h="2126572" w="535164">
                <a:moveTo>
                  <a:pt x="0" y="0"/>
                </a:moveTo>
                <a:lnTo>
                  <a:pt x="535164" y="0"/>
                </a:lnTo>
                <a:lnTo>
                  <a:pt x="535164" y="2126572"/>
                </a:lnTo>
                <a:lnTo>
                  <a:pt x="0" y="2126572"/>
                </a:lnTo>
                <a:lnTo>
                  <a:pt x="0" y="0"/>
                </a:lnTo>
                <a:close/>
              </a:path>
            </a:pathLst>
          </a:custGeom>
          <a:blipFill>
            <a:blip r:embed="rId11">
              <a:alphaModFix amt="59000"/>
            </a:blip>
            <a:stretch>
              <a:fillRect l="0" t="0" r="0" b="0"/>
            </a:stretch>
          </a:blipFill>
        </p:spPr>
      </p:sp>
      <p:sp>
        <p:nvSpPr>
          <p:cNvPr name="TextBox 14" id="14"/>
          <p:cNvSpPr txBox="true"/>
          <p:nvPr/>
        </p:nvSpPr>
        <p:spPr>
          <a:xfrm rot="0">
            <a:off x="5592246" y="2566947"/>
            <a:ext cx="12429083" cy="7179441"/>
          </a:xfrm>
          <a:prstGeom prst="rect">
            <a:avLst/>
          </a:prstGeom>
        </p:spPr>
        <p:txBody>
          <a:bodyPr anchor="t" rtlCol="false" tIns="0" lIns="0" bIns="0" rIns="0">
            <a:spAutoFit/>
          </a:bodyPr>
          <a:lstStyle/>
          <a:p>
            <a:pPr algn="just">
              <a:lnSpc>
                <a:spcPts val="5205"/>
              </a:lnSpc>
              <a:spcBef>
                <a:spcPct val="0"/>
              </a:spcBef>
            </a:pPr>
            <a:r>
              <a:rPr lang="en-US" sz="3718" spc="371">
                <a:solidFill>
                  <a:srgbClr val="000000"/>
                </a:solidFill>
                <a:latin typeface="Playfair Display"/>
                <a:ea typeface="Playfair Display"/>
                <a:cs typeface="Playfair Display"/>
                <a:sym typeface="Playfair Display"/>
              </a:rPr>
              <a:t>Waiting for the "correct time" to act against air pollution and environmental degradation only accelerates destruction and extinction. The impacts are already visible, with rising global temperatures, biodiversity loss, and increasing health crises. Procrastination allows problems to grow beyond control, threatening ecosystems and humanity's future. Immediate, collective action is essential to prevent irreversible damage and secure a livable planet for future generations. The time to act is now.</a:t>
            </a:r>
          </a:p>
        </p:txBody>
      </p:sp>
      <p:sp>
        <p:nvSpPr>
          <p:cNvPr name="TextBox 15" id="15"/>
          <p:cNvSpPr txBox="true"/>
          <p:nvPr/>
        </p:nvSpPr>
        <p:spPr>
          <a:xfrm rot="0">
            <a:off x="10541884" y="89934"/>
            <a:ext cx="7746116" cy="2038363"/>
          </a:xfrm>
          <a:prstGeom prst="rect">
            <a:avLst/>
          </a:prstGeom>
        </p:spPr>
        <p:txBody>
          <a:bodyPr anchor="t" rtlCol="false" tIns="0" lIns="0" bIns="0" rIns="0">
            <a:spAutoFit/>
          </a:bodyPr>
          <a:lstStyle/>
          <a:p>
            <a:pPr algn="ctr">
              <a:lnSpc>
                <a:spcPts val="16799"/>
              </a:lnSpc>
              <a:spcBef>
                <a:spcPct val="0"/>
              </a:spcBef>
            </a:pPr>
            <a:r>
              <a:rPr lang="en-US" sz="11999" spc="1199">
                <a:solidFill>
                  <a:srgbClr val="000000"/>
                </a:solidFill>
                <a:latin typeface="Playfair Display"/>
                <a:ea typeface="Playfair Display"/>
                <a:cs typeface="Playfair Display"/>
                <a:sym typeface="Playfair Display"/>
              </a:rPr>
              <a:t>WHEN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602714" y="0"/>
            <a:ext cx="13825928" cy="10287000"/>
            <a:chOff x="0" y="0"/>
            <a:chExt cx="3641397" cy="2709333"/>
          </a:xfrm>
        </p:grpSpPr>
        <p:sp>
          <p:nvSpPr>
            <p:cNvPr name="Freeform 3" id="3"/>
            <p:cNvSpPr/>
            <p:nvPr/>
          </p:nvSpPr>
          <p:spPr>
            <a:xfrm flipH="false" flipV="false" rot="0">
              <a:off x="0" y="0"/>
              <a:ext cx="3641397" cy="2709333"/>
            </a:xfrm>
            <a:custGeom>
              <a:avLst/>
              <a:gdLst/>
              <a:ahLst/>
              <a:cxnLst/>
              <a:rect r="r" b="b" t="t" l="l"/>
              <a:pathLst>
                <a:path h="2709333" w="3641397">
                  <a:moveTo>
                    <a:pt x="0" y="0"/>
                  </a:moveTo>
                  <a:lnTo>
                    <a:pt x="3641397" y="0"/>
                  </a:lnTo>
                  <a:lnTo>
                    <a:pt x="3641397" y="2709333"/>
                  </a:lnTo>
                  <a:lnTo>
                    <a:pt x="0" y="2709333"/>
                  </a:lnTo>
                  <a:close/>
                </a:path>
              </a:pathLst>
            </a:custGeom>
            <a:solidFill>
              <a:srgbClr val="F2F1F1">
                <a:alpha val="31765"/>
              </a:srgbClr>
            </a:solidFill>
          </p:spPr>
        </p:sp>
        <p:sp>
          <p:nvSpPr>
            <p:cNvPr name="TextBox 4" id="4"/>
            <p:cNvSpPr txBox="true"/>
            <p:nvPr/>
          </p:nvSpPr>
          <p:spPr>
            <a:xfrm>
              <a:off x="0" y="-47625"/>
              <a:ext cx="3641397" cy="2756958"/>
            </a:xfrm>
            <a:prstGeom prst="rect">
              <a:avLst/>
            </a:prstGeom>
          </p:spPr>
          <p:txBody>
            <a:bodyPr anchor="ctr" rtlCol="false" tIns="50800" lIns="50800" bIns="50800" rIns="50800"/>
            <a:lstStyle/>
            <a:p>
              <a:pPr algn="ctr">
                <a:lnSpc>
                  <a:spcPts val="3359"/>
                </a:lnSpc>
              </a:pPr>
            </a:p>
          </p:txBody>
        </p:sp>
      </p:grpSp>
      <p:sp>
        <p:nvSpPr>
          <p:cNvPr name="AutoShape 5" id="5"/>
          <p:cNvSpPr/>
          <p:nvPr/>
        </p:nvSpPr>
        <p:spPr>
          <a:xfrm>
            <a:off x="8234618" y="2890315"/>
            <a:ext cx="13938515" cy="0"/>
          </a:xfrm>
          <a:prstGeom prst="line">
            <a:avLst/>
          </a:prstGeom>
          <a:ln cap="flat" w="9525">
            <a:solidFill>
              <a:srgbClr val="2B2C30"/>
            </a:solidFill>
            <a:prstDash val="solid"/>
            <a:headEnd type="none" len="sm" w="sm"/>
            <a:tailEnd type="none" len="sm" w="sm"/>
          </a:ln>
        </p:spPr>
      </p:sp>
      <p:sp>
        <p:nvSpPr>
          <p:cNvPr name="Freeform 6" id="6"/>
          <p:cNvSpPr/>
          <p:nvPr/>
        </p:nvSpPr>
        <p:spPr>
          <a:xfrm flipH="false" flipV="false" rot="0">
            <a:off x="451759" y="596118"/>
            <a:ext cx="3755956" cy="4197833"/>
          </a:xfrm>
          <a:custGeom>
            <a:avLst/>
            <a:gdLst/>
            <a:ahLst/>
            <a:cxnLst/>
            <a:rect r="r" b="b" t="t" l="l"/>
            <a:pathLst>
              <a:path h="4197833" w="3755956">
                <a:moveTo>
                  <a:pt x="0" y="0"/>
                </a:moveTo>
                <a:lnTo>
                  <a:pt x="3755956" y="0"/>
                </a:lnTo>
                <a:lnTo>
                  <a:pt x="3755956" y="4197834"/>
                </a:lnTo>
                <a:lnTo>
                  <a:pt x="0" y="4197834"/>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0" y="7924988"/>
            <a:ext cx="11934378" cy="2362012"/>
          </a:xfrm>
          <a:custGeom>
            <a:avLst/>
            <a:gdLst/>
            <a:ahLst/>
            <a:cxnLst/>
            <a:rect r="r" b="b" t="t" l="l"/>
            <a:pathLst>
              <a:path h="2362012" w="11934378">
                <a:moveTo>
                  <a:pt x="0" y="0"/>
                </a:moveTo>
                <a:lnTo>
                  <a:pt x="11934378" y="0"/>
                </a:lnTo>
                <a:lnTo>
                  <a:pt x="11934378" y="2362012"/>
                </a:lnTo>
                <a:lnTo>
                  <a:pt x="0" y="2362012"/>
                </a:lnTo>
                <a:lnTo>
                  <a:pt x="0" y="0"/>
                </a:lnTo>
                <a:close/>
              </a:path>
            </a:pathLst>
          </a:custGeom>
          <a:blipFill>
            <a:blip r:embed="rId4">
              <a:alphaModFix amt="14000"/>
            </a:blip>
            <a:stretch>
              <a:fillRect l="0" t="0" r="0" b="0"/>
            </a:stretch>
          </a:blipFill>
        </p:spPr>
      </p:sp>
      <p:sp>
        <p:nvSpPr>
          <p:cNvPr name="Freeform 8" id="8"/>
          <p:cNvSpPr/>
          <p:nvPr/>
        </p:nvSpPr>
        <p:spPr>
          <a:xfrm flipH="false" flipV="false" rot="0">
            <a:off x="11934378" y="7924988"/>
            <a:ext cx="11934378" cy="2362012"/>
          </a:xfrm>
          <a:custGeom>
            <a:avLst/>
            <a:gdLst/>
            <a:ahLst/>
            <a:cxnLst/>
            <a:rect r="r" b="b" t="t" l="l"/>
            <a:pathLst>
              <a:path h="2362012" w="11934378">
                <a:moveTo>
                  <a:pt x="0" y="0"/>
                </a:moveTo>
                <a:lnTo>
                  <a:pt x="11934378" y="0"/>
                </a:lnTo>
                <a:lnTo>
                  <a:pt x="11934378" y="2362012"/>
                </a:lnTo>
                <a:lnTo>
                  <a:pt x="0" y="2362012"/>
                </a:lnTo>
                <a:lnTo>
                  <a:pt x="0" y="0"/>
                </a:lnTo>
                <a:close/>
              </a:path>
            </a:pathLst>
          </a:custGeom>
          <a:blipFill>
            <a:blip r:embed="rId4">
              <a:alphaModFix amt="14000"/>
            </a:blip>
            <a:stretch>
              <a:fillRect l="0" t="0" r="0" b="0"/>
            </a:stretch>
          </a:blipFill>
        </p:spPr>
      </p:sp>
      <p:sp>
        <p:nvSpPr>
          <p:cNvPr name="Freeform 9" id="9"/>
          <p:cNvSpPr/>
          <p:nvPr/>
        </p:nvSpPr>
        <p:spPr>
          <a:xfrm flipH="false" flipV="false" rot="0">
            <a:off x="17259300" y="1369472"/>
            <a:ext cx="1531638" cy="1325563"/>
          </a:xfrm>
          <a:custGeom>
            <a:avLst/>
            <a:gdLst/>
            <a:ahLst/>
            <a:cxnLst/>
            <a:rect r="r" b="b" t="t" l="l"/>
            <a:pathLst>
              <a:path h="1325563" w="1531638">
                <a:moveTo>
                  <a:pt x="0" y="0"/>
                </a:moveTo>
                <a:lnTo>
                  <a:pt x="1531638" y="0"/>
                </a:lnTo>
                <a:lnTo>
                  <a:pt x="1531638" y="1325563"/>
                </a:lnTo>
                <a:lnTo>
                  <a:pt x="0" y="1325563"/>
                </a:lnTo>
                <a:lnTo>
                  <a:pt x="0" y="0"/>
                </a:lnTo>
                <a:close/>
              </a:path>
            </a:pathLst>
          </a:custGeom>
          <a:blipFill>
            <a:blip r:embed="rId5">
              <a:alphaModFix amt="56000"/>
              <a:extLst>
                <a:ext uri="{96DAC541-7B7A-43D3-8B79-37D633B846F1}">
                  <asvg:svgBlip xmlns:asvg="http://schemas.microsoft.com/office/drawing/2016/SVG/main" r:embed="rId6"/>
                </a:ext>
              </a:extLst>
            </a:blip>
            <a:stretch>
              <a:fillRect l="0" t="0" r="0" b="0"/>
            </a:stretch>
          </a:blipFill>
        </p:spPr>
      </p:sp>
      <p:pic>
        <p:nvPicPr>
          <p:cNvPr name="Picture 10" id="10"/>
          <p:cNvPicPr>
            <a:picLocks noChangeAspect="true"/>
          </p:cNvPicPr>
          <p:nvPr/>
        </p:nvPicPr>
        <p:blipFill>
          <a:blip r:embed="rId7">
            <a:alphaModFix amt="43999"/>
          </a:blip>
          <a:srcRect l="0" t="0" r="0" b="0"/>
          <a:stretch>
            <a:fillRect/>
          </a:stretch>
        </p:blipFill>
        <p:spPr>
          <a:xfrm flipH="false" flipV="false" rot="0">
            <a:off x="4207715" y="3810188"/>
            <a:ext cx="2859786" cy="4114800"/>
          </a:xfrm>
          <a:prstGeom prst="rect">
            <a:avLst/>
          </a:prstGeom>
        </p:spPr>
      </p:pic>
      <p:sp>
        <p:nvSpPr>
          <p:cNvPr name="Freeform 11" id="11"/>
          <p:cNvSpPr/>
          <p:nvPr/>
        </p:nvSpPr>
        <p:spPr>
          <a:xfrm flipH="false" flipV="false" rot="0">
            <a:off x="8232084" y="1153699"/>
            <a:ext cx="2126108" cy="1807403"/>
          </a:xfrm>
          <a:custGeom>
            <a:avLst/>
            <a:gdLst/>
            <a:ahLst/>
            <a:cxnLst/>
            <a:rect r="r" b="b" t="t" l="l"/>
            <a:pathLst>
              <a:path h="1807403" w="2126108">
                <a:moveTo>
                  <a:pt x="0" y="0"/>
                </a:moveTo>
                <a:lnTo>
                  <a:pt x="2126108" y="0"/>
                </a:lnTo>
                <a:lnTo>
                  <a:pt x="2126108" y="1807402"/>
                </a:lnTo>
                <a:lnTo>
                  <a:pt x="0" y="1807402"/>
                </a:lnTo>
                <a:lnTo>
                  <a:pt x="0" y="0"/>
                </a:lnTo>
                <a:close/>
              </a:path>
            </a:pathLst>
          </a:custGeom>
          <a:blipFill>
            <a:blip r:embed="rId8">
              <a:alphaModFix amt="39000"/>
            </a:blip>
            <a:stretch>
              <a:fillRect l="-8006" t="0" r="0" b="0"/>
            </a:stretch>
          </a:blipFill>
        </p:spPr>
      </p:sp>
      <p:sp>
        <p:nvSpPr>
          <p:cNvPr name="TextBox 12" id="12"/>
          <p:cNvSpPr txBox="true"/>
          <p:nvPr/>
        </p:nvSpPr>
        <p:spPr>
          <a:xfrm rot="0">
            <a:off x="10140624" y="391572"/>
            <a:ext cx="7118676" cy="2038363"/>
          </a:xfrm>
          <a:prstGeom prst="rect">
            <a:avLst/>
          </a:prstGeom>
        </p:spPr>
        <p:txBody>
          <a:bodyPr anchor="t" rtlCol="false" tIns="0" lIns="0" bIns="0" rIns="0">
            <a:spAutoFit/>
          </a:bodyPr>
          <a:lstStyle/>
          <a:p>
            <a:pPr algn="ctr">
              <a:lnSpc>
                <a:spcPts val="16799"/>
              </a:lnSpc>
              <a:spcBef>
                <a:spcPct val="0"/>
              </a:spcBef>
            </a:pPr>
            <a:r>
              <a:rPr lang="en-US" sz="11999" spc="1199">
                <a:solidFill>
                  <a:srgbClr val="000000"/>
                </a:solidFill>
                <a:latin typeface="Playfair Display"/>
                <a:ea typeface="Playfair Display"/>
                <a:cs typeface="Playfair Display"/>
                <a:sym typeface="Playfair Display"/>
              </a:rPr>
              <a:t>WHO ?</a:t>
            </a:r>
          </a:p>
        </p:txBody>
      </p:sp>
      <p:sp>
        <p:nvSpPr>
          <p:cNvPr name="TextBox 13" id="13"/>
          <p:cNvSpPr txBox="true"/>
          <p:nvPr/>
        </p:nvSpPr>
        <p:spPr>
          <a:xfrm rot="0">
            <a:off x="8757567" y="3295128"/>
            <a:ext cx="9144000" cy="4248150"/>
          </a:xfrm>
          <a:prstGeom prst="rect">
            <a:avLst/>
          </a:prstGeom>
        </p:spPr>
        <p:txBody>
          <a:bodyPr anchor="t" rtlCol="false" tIns="0" lIns="0" bIns="0" rIns="0">
            <a:spAutoFit/>
          </a:bodyPr>
          <a:lstStyle/>
          <a:p>
            <a:pPr algn="just">
              <a:lnSpc>
                <a:spcPts val="4200"/>
              </a:lnSpc>
            </a:pPr>
            <a:r>
              <a:rPr lang="en-US" sz="3000" spc="300">
                <a:solidFill>
                  <a:srgbClr val="000000"/>
                </a:solidFill>
                <a:latin typeface="Playfair Display"/>
                <a:ea typeface="Playfair Display"/>
                <a:cs typeface="Playfair Display"/>
                <a:sym typeface="Playfair Display"/>
              </a:rPr>
              <a:t>National Governments ?</a:t>
            </a:r>
          </a:p>
          <a:p>
            <a:pPr algn="just">
              <a:lnSpc>
                <a:spcPts val="4200"/>
              </a:lnSpc>
            </a:pPr>
            <a:r>
              <a:rPr lang="en-US" sz="3000" spc="300">
                <a:solidFill>
                  <a:srgbClr val="000000"/>
                </a:solidFill>
                <a:latin typeface="Playfair Display"/>
                <a:ea typeface="Playfair Display"/>
                <a:cs typeface="Playfair Display"/>
                <a:sym typeface="Playfair Display"/>
              </a:rPr>
              <a:t>Local Governments ?</a:t>
            </a:r>
          </a:p>
          <a:p>
            <a:pPr algn="just">
              <a:lnSpc>
                <a:spcPts val="4200"/>
              </a:lnSpc>
            </a:pPr>
            <a:r>
              <a:rPr lang="en-US" sz="3000" spc="300">
                <a:solidFill>
                  <a:srgbClr val="000000"/>
                </a:solidFill>
                <a:latin typeface="Playfair Display"/>
                <a:ea typeface="Playfair Display"/>
                <a:cs typeface="Playfair Display"/>
                <a:sym typeface="Playfair Display"/>
              </a:rPr>
              <a:t>International Organizations ?</a:t>
            </a:r>
          </a:p>
          <a:p>
            <a:pPr algn="just">
              <a:lnSpc>
                <a:spcPts val="4200"/>
              </a:lnSpc>
            </a:pPr>
            <a:r>
              <a:rPr lang="en-US" sz="3000" spc="300">
                <a:solidFill>
                  <a:srgbClr val="000000"/>
                </a:solidFill>
                <a:latin typeface="Playfair Display"/>
                <a:ea typeface="Playfair Display"/>
                <a:cs typeface="Playfair Display"/>
                <a:sym typeface="Playfair Display"/>
              </a:rPr>
              <a:t>Non-Governmental Organizations (NGOs)  ?</a:t>
            </a:r>
          </a:p>
          <a:p>
            <a:pPr algn="just">
              <a:lnSpc>
                <a:spcPts val="4200"/>
              </a:lnSpc>
            </a:pPr>
            <a:r>
              <a:rPr lang="en-US" sz="3000" spc="300">
                <a:solidFill>
                  <a:srgbClr val="000000"/>
                </a:solidFill>
                <a:latin typeface="Playfair Display"/>
                <a:ea typeface="Playfair Display"/>
                <a:cs typeface="Playfair Display"/>
                <a:sym typeface="Playfair Display"/>
              </a:rPr>
              <a:t>World Health Organization (WHO) ?</a:t>
            </a:r>
          </a:p>
          <a:p>
            <a:pPr algn="just">
              <a:lnSpc>
                <a:spcPts val="4200"/>
              </a:lnSpc>
            </a:pPr>
            <a:r>
              <a:rPr lang="en-US" sz="3000" spc="300">
                <a:solidFill>
                  <a:srgbClr val="000000"/>
                </a:solidFill>
                <a:latin typeface="Playfair Display"/>
                <a:ea typeface="Playfair Display"/>
                <a:cs typeface="Playfair Display"/>
                <a:sym typeface="Playfair Display"/>
              </a:rPr>
              <a:t>United Nations (UN) ?</a:t>
            </a:r>
          </a:p>
          <a:p>
            <a:pPr algn="just">
              <a:lnSpc>
                <a:spcPts val="4200"/>
              </a:lnSpc>
            </a:pPr>
            <a:r>
              <a:rPr lang="en-US" sz="3000" spc="300">
                <a:solidFill>
                  <a:srgbClr val="000000"/>
                </a:solidFill>
                <a:latin typeface="Playfair Display"/>
                <a:ea typeface="Playfair Display"/>
                <a:cs typeface="Playfair Display"/>
                <a:sym typeface="Playfair Display"/>
              </a:rPr>
              <a:t>Media ? </a:t>
            </a:r>
          </a:p>
          <a:p>
            <a:pPr algn="just">
              <a:lnSpc>
                <a:spcPts val="4200"/>
              </a:lnSpc>
              <a:spcBef>
                <a:spcPct val="0"/>
              </a:spcBef>
            </a:pPr>
            <a:r>
              <a:rPr lang="en-US" sz="3000" spc="300">
                <a:solidFill>
                  <a:srgbClr val="000000"/>
                </a:solidFill>
                <a:latin typeface="Playfair Display"/>
                <a:ea typeface="Playfair Display"/>
                <a:cs typeface="Playfair Display"/>
                <a:sym typeface="Playfair Display"/>
              </a:rPr>
              <a:t>Communities ?</a:t>
            </a:r>
          </a:p>
        </p:txBody>
      </p:sp>
      <p:sp>
        <p:nvSpPr>
          <p:cNvPr name="TextBox 14" id="14"/>
          <p:cNvSpPr txBox="true"/>
          <p:nvPr/>
        </p:nvSpPr>
        <p:spPr>
          <a:xfrm rot="0">
            <a:off x="8757567" y="7782113"/>
            <a:ext cx="9144000" cy="1203266"/>
          </a:xfrm>
          <a:prstGeom prst="rect">
            <a:avLst/>
          </a:prstGeom>
        </p:spPr>
        <p:txBody>
          <a:bodyPr anchor="t" rtlCol="false" tIns="0" lIns="0" bIns="0" rIns="0">
            <a:spAutoFit/>
          </a:bodyPr>
          <a:lstStyle/>
          <a:p>
            <a:pPr algn="ctr">
              <a:lnSpc>
                <a:spcPts val="9803"/>
              </a:lnSpc>
              <a:spcBef>
                <a:spcPct val="0"/>
              </a:spcBef>
            </a:pPr>
            <a:r>
              <a:rPr lang="en-US" sz="7002" spc="700">
                <a:solidFill>
                  <a:srgbClr val="000000"/>
                </a:solidFill>
                <a:latin typeface="Playfair Display"/>
                <a:ea typeface="Playfair Display"/>
                <a:cs typeface="Playfair Display"/>
                <a:sym typeface="Playfair Display"/>
              </a:rPr>
              <a:t>or is it YOU ?</a:t>
            </a:r>
          </a:p>
        </p:txBody>
      </p:sp>
      <p:sp>
        <p:nvSpPr>
          <p:cNvPr name="Freeform 15" id="15"/>
          <p:cNvSpPr/>
          <p:nvPr/>
        </p:nvSpPr>
        <p:spPr>
          <a:xfrm flipH="false" flipV="false" rot="0">
            <a:off x="15289652" y="3085578"/>
            <a:ext cx="2735467" cy="1353293"/>
          </a:xfrm>
          <a:custGeom>
            <a:avLst/>
            <a:gdLst/>
            <a:ahLst/>
            <a:cxnLst/>
            <a:rect r="r" b="b" t="t" l="l"/>
            <a:pathLst>
              <a:path h="1353293" w="2735467">
                <a:moveTo>
                  <a:pt x="0" y="0"/>
                </a:moveTo>
                <a:lnTo>
                  <a:pt x="2735467" y="0"/>
                </a:lnTo>
                <a:lnTo>
                  <a:pt x="2735467" y="1353293"/>
                </a:lnTo>
                <a:lnTo>
                  <a:pt x="0" y="135329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462072" y="50401"/>
            <a:ext cx="13825928" cy="10287000"/>
            <a:chOff x="0" y="0"/>
            <a:chExt cx="3641397" cy="2709333"/>
          </a:xfrm>
        </p:grpSpPr>
        <p:sp>
          <p:nvSpPr>
            <p:cNvPr name="Freeform 3" id="3"/>
            <p:cNvSpPr/>
            <p:nvPr/>
          </p:nvSpPr>
          <p:spPr>
            <a:xfrm flipH="false" flipV="false" rot="0">
              <a:off x="0" y="0"/>
              <a:ext cx="3641397" cy="2709333"/>
            </a:xfrm>
            <a:custGeom>
              <a:avLst/>
              <a:gdLst/>
              <a:ahLst/>
              <a:cxnLst/>
              <a:rect r="r" b="b" t="t" l="l"/>
              <a:pathLst>
                <a:path h="2709333" w="3641397">
                  <a:moveTo>
                    <a:pt x="0" y="0"/>
                  </a:moveTo>
                  <a:lnTo>
                    <a:pt x="3641397" y="0"/>
                  </a:lnTo>
                  <a:lnTo>
                    <a:pt x="3641397" y="2709333"/>
                  </a:lnTo>
                  <a:lnTo>
                    <a:pt x="0" y="2709333"/>
                  </a:lnTo>
                  <a:close/>
                </a:path>
              </a:pathLst>
            </a:custGeom>
            <a:solidFill>
              <a:srgbClr val="F2F1F1">
                <a:alpha val="80000"/>
              </a:srgbClr>
            </a:solidFill>
          </p:spPr>
        </p:sp>
        <p:sp>
          <p:nvSpPr>
            <p:cNvPr name="TextBox 4" id="4"/>
            <p:cNvSpPr txBox="true"/>
            <p:nvPr/>
          </p:nvSpPr>
          <p:spPr>
            <a:xfrm>
              <a:off x="0" y="-47625"/>
              <a:ext cx="3641397" cy="2756958"/>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13220475" y="6172200"/>
            <a:ext cx="6206335" cy="4114800"/>
          </a:xfrm>
          <a:custGeom>
            <a:avLst/>
            <a:gdLst/>
            <a:ahLst/>
            <a:cxnLst/>
            <a:rect r="r" b="b" t="t" l="l"/>
            <a:pathLst>
              <a:path h="4114800" w="6206335">
                <a:moveTo>
                  <a:pt x="0" y="0"/>
                </a:moveTo>
                <a:lnTo>
                  <a:pt x="6206335" y="0"/>
                </a:lnTo>
                <a:lnTo>
                  <a:pt x="6206335" y="4114800"/>
                </a:lnTo>
                <a:lnTo>
                  <a:pt x="0" y="4114800"/>
                </a:lnTo>
                <a:lnTo>
                  <a:pt x="0" y="0"/>
                </a:lnTo>
                <a:close/>
              </a:path>
            </a:pathLst>
          </a:custGeom>
          <a:blipFill>
            <a:blip r:embed="rId2">
              <a:alphaModFix amt="23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174897" y="8552214"/>
            <a:ext cx="1045578" cy="1785187"/>
          </a:xfrm>
          <a:custGeom>
            <a:avLst/>
            <a:gdLst/>
            <a:ahLst/>
            <a:cxnLst/>
            <a:rect r="r" b="b" t="t" l="l"/>
            <a:pathLst>
              <a:path h="1785187" w="1045578">
                <a:moveTo>
                  <a:pt x="0" y="0"/>
                </a:moveTo>
                <a:lnTo>
                  <a:pt x="1045578" y="0"/>
                </a:lnTo>
                <a:lnTo>
                  <a:pt x="1045578" y="1785187"/>
                </a:lnTo>
                <a:lnTo>
                  <a:pt x="0" y="1785187"/>
                </a:lnTo>
                <a:lnTo>
                  <a:pt x="0" y="0"/>
                </a:lnTo>
                <a:close/>
              </a:path>
            </a:pathLst>
          </a:custGeom>
          <a:blipFill>
            <a:blip r:embed="rId4">
              <a:alphaModFix amt="35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5834965" y="5352506"/>
            <a:ext cx="5266187" cy="4934494"/>
          </a:xfrm>
          <a:custGeom>
            <a:avLst/>
            <a:gdLst/>
            <a:ahLst/>
            <a:cxnLst/>
            <a:rect r="r" b="b" t="t" l="l"/>
            <a:pathLst>
              <a:path h="4934494" w="5266187">
                <a:moveTo>
                  <a:pt x="0" y="0"/>
                </a:moveTo>
                <a:lnTo>
                  <a:pt x="5266187" y="0"/>
                </a:lnTo>
                <a:lnTo>
                  <a:pt x="5266187" y="4934494"/>
                </a:lnTo>
                <a:lnTo>
                  <a:pt x="0" y="4934494"/>
                </a:lnTo>
                <a:lnTo>
                  <a:pt x="0" y="0"/>
                </a:lnTo>
                <a:close/>
              </a:path>
            </a:pathLst>
          </a:custGeom>
          <a:blipFill>
            <a:blip r:embed="rId6">
              <a:alphaModFix amt="72000"/>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0" y="0"/>
            <a:ext cx="6765111" cy="4208310"/>
          </a:xfrm>
          <a:custGeom>
            <a:avLst/>
            <a:gdLst/>
            <a:ahLst/>
            <a:cxnLst/>
            <a:rect r="r" b="b" t="t" l="l"/>
            <a:pathLst>
              <a:path h="4208310" w="6765111">
                <a:moveTo>
                  <a:pt x="0" y="0"/>
                </a:moveTo>
                <a:lnTo>
                  <a:pt x="6765111" y="0"/>
                </a:lnTo>
                <a:lnTo>
                  <a:pt x="6765111" y="4208310"/>
                </a:lnTo>
                <a:lnTo>
                  <a:pt x="0" y="4208310"/>
                </a:lnTo>
                <a:lnTo>
                  <a:pt x="0" y="0"/>
                </a:lnTo>
                <a:close/>
              </a:path>
            </a:pathLst>
          </a:custGeom>
          <a:blipFill>
            <a:blip r:embed="rId8">
              <a:alphaModFix amt="17000"/>
              <a:extLst>
                <a:ext uri="{96DAC541-7B7A-43D3-8B79-37D633B846F1}">
                  <asvg:svgBlip xmlns:asvg="http://schemas.microsoft.com/office/drawing/2016/SVG/main" r:embed="rId9"/>
                </a:ext>
              </a:extLst>
            </a:blip>
            <a:stretch>
              <a:fillRect l="0" t="0" r="0" b="0"/>
            </a:stretch>
          </a:blipFill>
        </p:spPr>
      </p:sp>
      <p:grpSp>
        <p:nvGrpSpPr>
          <p:cNvPr name="Group 9" id="9"/>
          <p:cNvGrpSpPr/>
          <p:nvPr/>
        </p:nvGrpSpPr>
        <p:grpSpPr>
          <a:xfrm rot="0">
            <a:off x="526694" y="6197400"/>
            <a:ext cx="5162262" cy="4140000"/>
            <a:chOff x="0" y="0"/>
            <a:chExt cx="6883015" cy="5520000"/>
          </a:xfrm>
        </p:grpSpPr>
        <p:sp>
          <p:nvSpPr>
            <p:cNvPr name="Freeform 10" id="10"/>
            <p:cNvSpPr/>
            <p:nvPr/>
          </p:nvSpPr>
          <p:spPr>
            <a:xfrm flipH="false" flipV="false" rot="0">
              <a:off x="0" y="0"/>
              <a:ext cx="669341" cy="5486400"/>
            </a:xfrm>
            <a:custGeom>
              <a:avLst/>
              <a:gdLst/>
              <a:ahLst/>
              <a:cxnLst/>
              <a:rect r="r" b="b" t="t" l="l"/>
              <a:pathLst>
                <a:path h="5486400" w="669341">
                  <a:moveTo>
                    <a:pt x="0" y="0"/>
                  </a:moveTo>
                  <a:lnTo>
                    <a:pt x="669341" y="0"/>
                  </a:lnTo>
                  <a:lnTo>
                    <a:pt x="669341" y="5486400"/>
                  </a:lnTo>
                  <a:lnTo>
                    <a:pt x="0" y="5486400"/>
                  </a:lnTo>
                  <a:lnTo>
                    <a:pt x="0" y="0"/>
                  </a:lnTo>
                  <a:close/>
                </a:path>
              </a:pathLst>
            </a:custGeom>
            <a:blipFill>
              <a:blip r:embed="rId10">
                <a:alphaModFix amt="1700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1399123" y="3173351"/>
              <a:ext cx="5483892" cy="2346649"/>
            </a:xfrm>
            <a:custGeom>
              <a:avLst/>
              <a:gdLst/>
              <a:ahLst/>
              <a:cxnLst/>
              <a:rect r="r" b="b" t="t" l="l"/>
              <a:pathLst>
                <a:path h="2346649" w="5483892">
                  <a:moveTo>
                    <a:pt x="0" y="0"/>
                  </a:moveTo>
                  <a:lnTo>
                    <a:pt x="5483892" y="0"/>
                  </a:lnTo>
                  <a:lnTo>
                    <a:pt x="5483892" y="2346649"/>
                  </a:lnTo>
                  <a:lnTo>
                    <a:pt x="0" y="2346649"/>
                  </a:lnTo>
                  <a:lnTo>
                    <a:pt x="0" y="0"/>
                  </a:lnTo>
                  <a:close/>
                </a:path>
              </a:pathLst>
            </a:custGeom>
            <a:blipFill>
              <a:blip r:embed="rId12">
                <a:alphaModFix amt="17000"/>
              </a:blip>
              <a:stretch>
                <a:fillRect l="0" t="0" r="0" b="0"/>
              </a:stretch>
            </a:blipFill>
          </p:spPr>
        </p:sp>
      </p:grpSp>
      <p:sp>
        <p:nvSpPr>
          <p:cNvPr name="Freeform 12" id="12"/>
          <p:cNvSpPr/>
          <p:nvPr/>
        </p:nvSpPr>
        <p:spPr>
          <a:xfrm flipH="false" flipV="false" rot="0">
            <a:off x="14175081" y="8645190"/>
            <a:ext cx="866005" cy="1226219"/>
          </a:xfrm>
          <a:custGeom>
            <a:avLst/>
            <a:gdLst/>
            <a:ahLst/>
            <a:cxnLst/>
            <a:rect r="r" b="b" t="t" l="l"/>
            <a:pathLst>
              <a:path h="1226219" w="866005">
                <a:moveTo>
                  <a:pt x="0" y="0"/>
                </a:moveTo>
                <a:lnTo>
                  <a:pt x="866005" y="0"/>
                </a:lnTo>
                <a:lnTo>
                  <a:pt x="866005" y="1226220"/>
                </a:lnTo>
                <a:lnTo>
                  <a:pt x="0" y="1226220"/>
                </a:lnTo>
                <a:lnTo>
                  <a:pt x="0" y="0"/>
                </a:lnTo>
                <a:close/>
              </a:path>
            </a:pathLst>
          </a:custGeom>
          <a:blipFill>
            <a:blip r:embed="rId13">
              <a:alphaModFix amt="36000"/>
              <a:extLst>
                <a:ext uri="{96DAC541-7B7A-43D3-8B79-37D633B846F1}">
                  <asvg:svgBlip xmlns:asvg="http://schemas.microsoft.com/office/drawing/2016/SVG/main" r:embed="rId14"/>
                </a:ext>
              </a:extLst>
            </a:blip>
            <a:stretch>
              <a:fillRect l="0" t="0" r="0" b="0"/>
            </a:stretch>
          </a:blipFill>
        </p:spPr>
      </p:sp>
      <p:sp>
        <p:nvSpPr>
          <p:cNvPr name="Freeform 13" id="13"/>
          <p:cNvSpPr/>
          <p:nvPr/>
        </p:nvSpPr>
        <p:spPr>
          <a:xfrm flipH="false" flipV="false" rot="0">
            <a:off x="6484597" y="-1171764"/>
            <a:ext cx="5318806" cy="3564821"/>
          </a:xfrm>
          <a:custGeom>
            <a:avLst/>
            <a:gdLst/>
            <a:ahLst/>
            <a:cxnLst/>
            <a:rect r="r" b="b" t="t" l="l"/>
            <a:pathLst>
              <a:path h="3564821" w="5318806">
                <a:moveTo>
                  <a:pt x="0" y="0"/>
                </a:moveTo>
                <a:lnTo>
                  <a:pt x="5318806" y="0"/>
                </a:lnTo>
                <a:lnTo>
                  <a:pt x="5318806" y="3564821"/>
                </a:lnTo>
                <a:lnTo>
                  <a:pt x="0" y="3564821"/>
                </a:lnTo>
                <a:lnTo>
                  <a:pt x="0" y="0"/>
                </a:lnTo>
                <a:close/>
              </a:path>
            </a:pathLst>
          </a:custGeom>
          <a:blipFill>
            <a:blip r:embed="rId15">
              <a:alphaModFix amt="35000"/>
              <a:extLst>
                <a:ext uri="{96DAC541-7B7A-43D3-8B79-37D633B846F1}">
                  <asvg:svgBlip xmlns:asvg="http://schemas.microsoft.com/office/drawing/2016/SVG/main" r:embed="rId16"/>
                </a:ext>
              </a:extLst>
            </a:blip>
            <a:stretch>
              <a:fillRect l="0" t="0" r="0" b="0"/>
            </a:stretch>
          </a:blipFill>
        </p:spPr>
      </p:sp>
      <p:sp>
        <p:nvSpPr>
          <p:cNvPr name="Freeform 14" id="14"/>
          <p:cNvSpPr/>
          <p:nvPr/>
        </p:nvSpPr>
        <p:spPr>
          <a:xfrm flipH="false" flipV="false" rot="0">
            <a:off x="0" y="4031233"/>
            <a:ext cx="18288000" cy="3116580"/>
          </a:xfrm>
          <a:custGeom>
            <a:avLst/>
            <a:gdLst/>
            <a:ahLst/>
            <a:cxnLst/>
            <a:rect r="r" b="b" t="t" l="l"/>
            <a:pathLst>
              <a:path h="3116580" w="18288000">
                <a:moveTo>
                  <a:pt x="0" y="0"/>
                </a:moveTo>
                <a:lnTo>
                  <a:pt x="18288000" y="0"/>
                </a:lnTo>
                <a:lnTo>
                  <a:pt x="18288000" y="3116580"/>
                </a:lnTo>
                <a:lnTo>
                  <a:pt x="0" y="3116580"/>
                </a:lnTo>
                <a:lnTo>
                  <a:pt x="0" y="0"/>
                </a:lnTo>
                <a:close/>
              </a:path>
            </a:pathLst>
          </a:custGeom>
          <a:blipFill>
            <a:blip r:embed="rId17">
              <a:alphaModFix amt="10999"/>
            </a:blip>
            <a:stretch>
              <a:fillRect l="0" t="0" r="0" b="0"/>
            </a:stretch>
          </a:blipFill>
        </p:spPr>
      </p:sp>
      <p:sp>
        <p:nvSpPr>
          <p:cNvPr name="AutoShape 15" id="15"/>
          <p:cNvSpPr/>
          <p:nvPr/>
        </p:nvSpPr>
        <p:spPr>
          <a:xfrm>
            <a:off x="5688956" y="2989134"/>
            <a:ext cx="13544644" cy="0"/>
          </a:xfrm>
          <a:prstGeom prst="line">
            <a:avLst/>
          </a:prstGeom>
          <a:ln cap="flat" w="9525">
            <a:solidFill>
              <a:srgbClr val="2B2C30"/>
            </a:solidFill>
            <a:prstDash val="solid"/>
            <a:headEnd type="none" len="sm" w="sm"/>
            <a:tailEnd type="none" len="sm" w="sm"/>
          </a:ln>
        </p:spPr>
      </p:sp>
      <p:sp>
        <p:nvSpPr>
          <p:cNvPr name="Freeform 16" id="16"/>
          <p:cNvSpPr/>
          <p:nvPr/>
        </p:nvSpPr>
        <p:spPr>
          <a:xfrm flipH="false" flipV="false" rot="0">
            <a:off x="1028700" y="5681885"/>
            <a:ext cx="1334463" cy="1558290"/>
          </a:xfrm>
          <a:custGeom>
            <a:avLst/>
            <a:gdLst/>
            <a:ahLst/>
            <a:cxnLst/>
            <a:rect r="r" b="b" t="t" l="l"/>
            <a:pathLst>
              <a:path h="1558290" w="1334463">
                <a:moveTo>
                  <a:pt x="0" y="0"/>
                </a:moveTo>
                <a:lnTo>
                  <a:pt x="1334463" y="0"/>
                </a:lnTo>
                <a:lnTo>
                  <a:pt x="1334463" y="1558290"/>
                </a:lnTo>
                <a:lnTo>
                  <a:pt x="0" y="155829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7" id="17"/>
          <p:cNvSpPr/>
          <p:nvPr/>
        </p:nvSpPr>
        <p:spPr>
          <a:xfrm flipH="false" flipV="false" rot="0">
            <a:off x="2363163" y="5866608"/>
            <a:ext cx="3256300" cy="1373567"/>
          </a:xfrm>
          <a:custGeom>
            <a:avLst/>
            <a:gdLst/>
            <a:ahLst/>
            <a:cxnLst/>
            <a:rect r="r" b="b" t="t" l="l"/>
            <a:pathLst>
              <a:path h="1373567" w="3256300">
                <a:moveTo>
                  <a:pt x="0" y="0"/>
                </a:moveTo>
                <a:lnTo>
                  <a:pt x="3256300" y="0"/>
                </a:lnTo>
                <a:lnTo>
                  <a:pt x="3256300" y="1373567"/>
                </a:lnTo>
                <a:lnTo>
                  <a:pt x="0" y="1373567"/>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8" id="18"/>
          <p:cNvSpPr/>
          <p:nvPr/>
        </p:nvSpPr>
        <p:spPr>
          <a:xfrm flipH="false" flipV="false" rot="0">
            <a:off x="5817366" y="5774247"/>
            <a:ext cx="1334463" cy="1558290"/>
          </a:xfrm>
          <a:custGeom>
            <a:avLst/>
            <a:gdLst/>
            <a:ahLst/>
            <a:cxnLst/>
            <a:rect r="r" b="b" t="t" l="l"/>
            <a:pathLst>
              <a:path h="1558290" w="1334463">
                <a:moveTo>
                  <a:pt x="0" y="0"/>
                </a:moveTo>
                <a:lnTo>
                  <a:pt x="1334463" y="0"/>
                </a:lnTo>
                <a:lnTo>
                  <a:pt x="1334463" y="1558290"/>
                </a:lnTo>
                <a:lnTo>
                  <a:pt x="0" y="155829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9" id="19"/>
          <p:cNvSpPr/>
          <p:nvPr/>
        </p:nvSpPr>
        <p:spPr>
          <a:xfrm flipH="false" flipV="false" rot="0">
            <a:off x="7955761" y="5727943"/>
            <a:ext cx="3256300" cy="1373567"/>
          </a:xfrm>
          <a:custGeom>
            <a:avLst/>
            <a:gdLst/>
            <a:ahLst/>
            <a:cxnLst/>
            <a:rect r="r" b="b" t="t" l="l"/>
            <a:pathLst>
              <a:path h="1373567" w="3256300">
                <a:moveTo>
                  <a:pt x="0" y="0"/>
                </a:moveTo>
                <a:lnTo>
                  <a:pt x="3256300" y="0"/>
                </a:lnTo>
                <a:lnTo>
                  <a:pt x="3256300" y="1373566"/>
                </a:lnTo>
                <a:lnTo>
                  <a:pt x="0" y="1373566"/>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20" id="20"/>
          <p:cNvSpPr/>
          <p:nvPr/>
        </p:nvSpPr>
        <p:spPr>
          <a:xfrm flipH="false" flipV="false" rot="-462819">
            <a:off x="11515791" y="5540212"/>
            <a:ext cx="3302513" cy="1393060"/>
          </a:xfrm>
          <a:custGeom>
            <a:avLst/>
            <a:gdLst/>
            <a:ahLst/>
            <a:cxnLst/>
            <a:rect r="r" b="b" t="t" l="l"/>
            <a:pathLst>
              <a:path h="1393060" w="3302513">
                <a:moveTo>
                  <a:pt x="0" y="0"/>
                </a:moveTo>
                <a:lnTo>
                  <a:pt x="3302513" y="0"/>
                </a:lnTo>
                <a:lnTo>
                  <a:pt x="3302513" y="1393060"/>
                </a:lnTo>
                <a:lnTo>
                  <a:pt x="0" y="1393060"/>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TextBox 21" id="21"/>
          <p:cNvSpPr txBox="true"/>
          <p:nvPr/>
        </p:nvSpPr>
        <p:spPr>
          <a:xfrm rot="0">
            <a:off x="7422165" y="3509898"/>
            <a:ext cx="10551043" cy="2079625"/>
          </a:xfrm>
          <a:prstGeom prst="rect">
            <a:avLst/>
          </a:prstGeom>
        </p:spPr>
        <p:txBody>
          <a:bodyPr anchor="t" rtlCol="false" tIns="0" lIns="0" bIns="0" rIns="0">
            <a:spAutoFit/>
          </a:bodyPr>
          <a:lstStyle/>
          <a:p>
            <a:pPr algn="just">
              <a:lnSpc>
                <a:spcPts val="5599"/>
              </a:lnSpc>
              <a:spcBef>
                <a:spcPct val="0"/>
              </a:spcBef>
            </a:pPr>
            <a:r>
              <a:rPr lang="en-US" sz="3999" spc="399">
                <a:solidFill>
                  <a:srgbClr val="000000"/>
                </a:solidFill>
                <a:latin typeface="Playfair Display"/>
                <a:ea typeface="Playfair Display"/>
                <a:cs typeface="Playfair Display"/>
                <a:sym typeface="Playfair Display"/>
              </a:rPr>
              <a:t>Start by taking action in your home and immediate surroundings to reduce air pollution, </a:t>
            </a:r>
          </a:p>
        </p:txBody>
      </p:sp>
      <p:sp>
        <p:nvSpPr>
          <p:cNvPr name="Freeform 22" id="22"/>
          <p:cNvSpPr/>
          <p:nvPr/>
        </p:nvSpPr>
        <p:spPr>
          <a:xfrm flipH="false" flipV="false" rot="-856896">
            <a:off x="14841221" y="5040398"/>
            <a:ext cx="1334463" cy="1558290"/>
          </a:xfrm>
          <a:custGeom>
            <a:avLst/>
            <a:gdLst/>
            <a:ahLst/>
            <a:cxnLst/>
            <a:rect r="r" b="b" t="t" l="l"/>
            <a:pathLst>
              <a:path h="1558290" w="1334463">
                <a:moveTo>
                  <a:pt x="0" y="0"/>
                </a:moveTo>
                <a:lnTo>
                  <a:pt x="1334463" y="0"/>
                </a:lnTo>
                <a:lnTo>
                  <a:pt x="1334463" y="1558290"/>
                </a:lnTo>
                <a:lnTo>
                  <a:pt x="0" y="1558290"/>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TextBox 23" id="23"/>
          <p:cNvSpPr txBox="true"/>
          <p:nvPr/>
        </p:nvSpPr>
        <p:spPr>
          <a:xfrm rot="0">
            <a:off x="8843206" y="318135"/>
            <a:ext cx="9444794" cy="2057400"/>
          </a:xfrm>
          <a:prstGeom prst="rect">
            <a:avLst/>
          </a:prstGeom>
        </p:spPr>
        <p:txBody>
          <a:bodyPr anchor="t" rtlCol="false" tIns="0" lIns="0" bIns="0" rIns="0">
            <a:spAutoFit/>
          </a:bodyPr>
          <a:lstStyle/>
          <a:p>
            <a:pPr algn="ctr">
              <a:lnSpc>
                <a:spcPts val="16800"/>
              </a:lnSpc>
              <a:spcBef>
                <a:spcPct val="0"/>
              </a:spcBef>
            </a:pPr>
            <a:r>
              <a:rPr lang="en-US" sz="12000" spc="1200">
                <a:solidFill>
                  <a:srgbClr val="000000"/>
                </a:solidFill>
                <a:latin typeface="Playfair Display"/>
                <a:ea typeface="Playfair Display"/>
                <a:cs typeface="Playfair Display"/>
                <a:sym typeface="Playfair Display"/>
              </a:rPr>
              <a:t>WHERE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336766" y="0"/>
            <a:ext cx="14091876" cy="10287000"/>
            <a:chOff x="0" y="0"/>
            <a:chExt cx="3711441" cy="2709333"/>
          </a:xfrm>
        </p:grpSpPr>
        <p:sp>
          <p:nvSpPr>
            <p:cNvPr name="Freeform 3" id="3"/>
            <p:cNvSpPr/>
            <p:nvPr/>
          </p:nvSpPr>
          <p:spPr>
            <a:xfrm flipH="false" flipV="false" rot="0">
              <a:off x="0" y="0"/>
              <a:ext cx="3711441" cy="2709333"/>
            </a:xfrm>
            <a:custGeom>
              <a:avLst/>
              <a:gdLst/>
              <a:ahLst/>
              <a:cxnLst/>
              <a:rect r="r" b="b" t="t" l="l"/>
              <a:pathLst>
                <a:path h="2709333" w="3711441">
                  <a:moveTo>
                    <a:pt x="0" y="0"/>
                  </a:moveTo>
                  <a:lnTo>
                    <a:pt x="3711441" y="0"/>
                  </a:lnTo>
                  <a:lnTo>
                    <a:pt x="3711441" y="2709333"/>
                  </a:lnTo>
                  <a:lnTo>
                    <a:pt x="0" y="2709333"/>
                  </a:lnTo>
                  <a:close/>
                </a:path>
              </a:pathLst>
            </a:custGeom>
            <a:solidFill>
              <a:srgbClr val="F2F1F1">
                <a:alpha val="80000"/>
              </a:srgbClr>
            </a:solidFill>
          </p:spPr>
        </p:sp>
        <p:sp>
          <p:nvSpPr>
            <p:cNvPr name="TextBox 4" id="4"/>
            <p:cNvSpPr txBox="true"/>
            <p:nvPr/>
          </p:nvSpPr>
          <p:spPr>
            <a:xfrm>
              <a:off x="0" y="-47625"/>
              <a:ext cx="3711441" cy="2756958"/>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579816" y="3639622"/>
            <a:ext cx="14569595" cy="6647378"/>
          </a:xfrm>
          <a:custGeom>
            <a:avLst/>
            <a:gdLst/>
            <a:ahLst/>
            <a:cxnLst/>
            <a:rect r="r" b="b" t="t" l="l"/>
            <a:pathLst>
              <a:path h="6647378" w="14569595">
                <a:moveTo>
                  <a:pt x="0" y="0"/>
                </a:moveTo>
                <a:lnTo>
                  <a:pt x="14569595" y="0"/>
                </a:lnTo>
                <a:lnTo>
                  <a:pt x="14569595" y="6647378"/>
                </a:lnTo>
                <a:lnTo>
                  <a:pt x="0" y="6647378"/>
                </a:lnTo>
                <a:lnTo>
                  <a:pt x="0" y="0"/>
                </a:lnTo>
                <a:close/>
              </a:path>
            </a:pathLst>
          </a:custGeom>
          <a:blipFill>
            <a:blip r:embed="rId2">
              <a:alphaModFix amt="6000"/>
            </a:blip>
            <a:stretch>
              <a:fillRect l="0" t="0" r="0" b="0"/>
            </a:stretch>
          </a:blipFill>
        </p:spPr>
      </p:sp>
      <p:sp>
        <p:nvSpPr>
          <p:cNvPr name="Freeform 6" id="6"/>
          <p:cNvSpPr/>
          <p:nvPr/>
        </p:nvSpPr>
        <p:spPr>
          <a:xfrm flipH="false" flipV="false" rot="0">
            <a:off x="17499079" y="0"/>
            <a:ext cx="929563" cy="789284"/>
          </a:xfrm>
          <a:custGeom>
            <a:avLst/>
            <a:gdLst/>
            <a:ahLst/>
            <a:cxnLst/>
            <a:rect r="r" b="b" t="t" l="l"/>
            <a:pathLst>
              <a:path h="789284" w="929563">
                <a:moveTo>
                  <a:pt x="0" y="0"/>
                </a:moveTo>
                <a:lnTo>
                  <a:pt x="929563" y="0"/>
                </a:lnTo>
                <a:lnTo>
                  <a:pt x="929563" y="789284"/>
                </a:lnTo>
                <a:lnTo>
                  <a:pt x="0" y="7892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4959659" y="7965572"/>
            <a:ext cx="3004201" cy="2321428"/>
          </a:xfrm>
          <a:custGeom>
            <a:avLst/>
            <a:gdLst/>
            <a:ahLst/>
            <a:cxnLst/>
            <a:rect r="r" b="b" t="t" l="l"/>
            <a:pathLst>
              <a:path h="2321428" w="3004201">
                <a:moveTo>
                  <a:pt x="0" y="0"/>
                </a:moveTo>
                <a:lnTo>
                  <a:pt x="3004201" y="0"/>
                </a:lnTo>
                <a:lnTo>
                  <a:pt x="3004201" y="2321428"/>
                </a:lnTo>
                <a:lnTo>
                  <a:pt x="0" y="2321428"/>
                </a:lnTo>
                <a:lnTo>
                  <a:pt x="0" y="0"/>
                </a:lnTo>
                <a:close/>
              </a:path>
            </a:pathLst>
          </a:custGeom>
          <a:blipFill>
            <a:blip r:embed="rId5">
              <a:alphaModFix amt="7999"/>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4959659" y="4527356"/>
            <a:ext cx="3004201" cy="2709243"/>
          </a:xfrm>
          <a:custGeom>
            <a:avLst/>
            <a:gdLst/>
            <a:ahLst/>
            <a:cxnLst/>
            <a:rect r="r" b="b" t="t" l="l"/>
            <a:pathLst>
              <a:path h="2709243" w="3004201">
                <a:moveTo>
                  <a:pt x="0" y="0"/>
                </a:moveTo>
                <a:lnTo>
                  <a:pt x="3004201" y="0"/>
                </a:lnTo>
                <a:lnTo>
                  <a:pt x="3004201" y="2709244"/>
                </a:lnTo>
                <a:lnTo>
                  <a:pt x="0" y="2709244"/>
                </a:lnTo>
                <a:lnTo>
                  <a:pt x="0" y="0"/>
                </a:lnTo>
                <a:close/>
              </a:path>
            </a:pathLst>
          </a:custGeom>
          <a:blipFill>
            <a:blip r:embed="rId7">
              <a:alphaModFix amt="7999"/>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8838913" y="411335"/>
            <a:ext cx="2925744" cy="2324636"/>
          </a:xfrm>
          <a:custGeom>
            <a:avLst/>
            <a:gdLst/>
            <a:ahLst/>
            <a:cxnLst/>
            <a:rect r="r" b="b" t="t" l="l"/>
            <a:pathLst>
              <a:path h="2324636" w="2925744">
                <a:moveTo>
                  <a:pt x="0" y="0"/>
                </a:moveTo>
                <a:lnTo>
                  <a:pt x="2925744" y="0"/>
                </a:lnTo>
                <a:lnTo>
                  <a:pt x="2925744" y="2324636"/>
                </a:lnTo>
                <a:lnTo>
                  <a:pt x="0" y="2324636"/>
                </a:lnTo>
                <a:lnTo>
                  <a:pt x="0" y="0"/>
                </a:lnTo>
                <a:close/>
              </a:path>
            </a:pathLst>
          </a:custGeom>
          <a:blipFill>
            <a:blip r:embed="rId9">
              <a:alphaModFix amt="1099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457816" y="411335"/>
            <a:ext cx="2669441" cy="2669441"/>
          </a:xfrm>
          <a:custGeom>
            <a:avLst/>
            <a:gdLst/>
            <a:ahLst/>
            <a:cxnLst/>
            <a:rect r="r" b="b" t="t" l="l"/>
            <a:pathLst>
              <a:path h="2669441" w="2669441">
                <a:moveTo>
                  <a:pt x="0" y="0"/>
                </a:moveTo>
                <a:lnTo>
                  <a:pt x="2669441" y="0"/>
                </a:lnTo>
                <a:lnTo>
                  <a:pt x="2669441" y="2669441"/>
                </a:lnTo>
                <a:lnTo>
                  <a:pt x="0" y="2669441"/>
                </a:lnTo>
                <a:lnTo>
                  <a:pt x="0" y="0"/>
                </a:lnTo>
                <a:close/>
              </a:path>
            </a:pathLst>
          </a:custGeom>
          <a:blipFill>
            <a:blip r:embed="rId11">
              <a:alphaModFix amt="18000"/>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4336766" y="411335"/>
            <a:ext cx="2477089" cy="3000878"/>
          </a:xfrm>
          <a:custGeom>
            <a:avLst/>
            <a:gdLst/>
            <a:ahLst/>
            <a:cxnLst/>
            <a:rect r="r" b="b" t="t" l="l"/>
            <a:pathLst>
              <a:path h="3000878" w="2477089">
                <a:moveTo>
                  <a:pt x="0" y="0"/>
                </a:moveTo>
                <a:lnTo>
                  <a:pt x="2477089" y="0"/>
                </a:lnTo>
                <a:lnTo>
                  <a:pt x="2477089" y="3000878"/>
                </a:lnTo>
                <a:lnTo>
                  <a:pt x="0" y="3000878"/>
                </a:lnTo>
                <a:lnTo>
                  <a:pt x="0" y="0"/>
                </a:lnTo>
                <a:close/>
              </a:path>
            </a:pathLst>
          </a:custGeom>
          <a:blipFill>
            <a:blip r:embed="rId13">
              <a:alphaModFix amt="15000"/>
              <a:extLst>
                <a:ext uri="{96DAC541-7B7A-43D3-8B79-37D633B846F1}">
                  <asvg:svgBlip xmlns:asvg="http://schemas.microsoft.com/office/drawing/2016/SVG/main" r:embed="rId14"/>
                </a:ext>
              </a:extLst>
            </a:blip>
            <a:stretch>
              <a:fillRect l="0" t="0" r="0" b="0"/>
            </a:stretch>
          </a:blipFill>
        </p:spPr>
      </p:sp>
      <p:sp>
        <p:nvSpPr>
          <p:cNvPr name="AutoShape 12" id="12"/>
          <p:cNvSpPr/>
          <p:nvPr/>
        </p:nvSpPr>
        <p:spPr>
          <a:xfrm>
            <a:off x="6704982" y="2660455"/>
            <a:ext cx="13544644" cy="0"/>
          </a:xfrm>
          <a:prstGeom prst="line">
            <a:avLst/>
          </a:prstGeom>
          <a:ln cap="flat" w="9525">
            <a:solidFill>
              <a:srgbClr val="2B2C30"/>
            </a:solidFill>
            <a:prstDash val="solid"/>
            <a:headEnd type="none" len="sm" w="sm"/>
            <a:tailEnd type="none" len="sm" w="sm"/>
          </a:ln>
        </p:spPr>
      </p:sp>
      <p:sp>
        <p:nvSpPr>
          <p:cNvPr name="Freeform 13" id="13"/>
          <p:cNvSpPr/>
          <p:nvPr/>
        </p:nvSpPr>
        <p:spPr>
          <a:xfrm flipH="false" flipV="false" rot="0">
            <a:off x="334300" y="5881978"/>
            <a:ext cx="3203052" cy="4405022"/>
          </a:xfrm>
          <a:custGeom>
            <a:avLst/>
            <a:gdLst/>
            <a:ahLst/>
            <a:cxnLst/>
            <a:rect r="r" b="b" t="t" l="l"/>
            <a:pathLst>
              <a:path h="4405022" w="3203052">
                <a:moveTo>
                  <a:pt x="0" y="0"/>
                </a:moveTo>
                <a:lnTo>
                  <a:pt x="3203052" y="0"/>
                </a:lnTo>
                <a:lnTo>
                  <a:pt x="3203052" y="4405022"/>
                </a:lnTo>
                <a:lnTo>
                  <a:pt x="0" y="440502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4" id="14"/>
          <p:cNvSpPr/>
          <p:nvPr/>
        </p:nvSpPr>
        <p:spPr>
          <a:xfrm flipH="false" flipV="false" rot="0">
            <a:off x="-71767" y="0"/>
            <a:ext cx="4408533" cy="5147968"/>
          </a:xfrm>
          <a:custGeom>
            <a:avLst/>
            <a:gdLst/>
            <a:ahLst/>
            <a:cxnLst/>
            <a:rect r="r" b="b" t="t" l="l"/>
            <a:pathLst>
              <a:path h="5147968" w="4408533">
                <a:moveTo>
                  <a:pt x="0" y="0"/>
                </a:moveTo>
                <a:lnTo>
                  <a:pt x="4408533" y="0"/>
                </a:lnTo>
                <a:lnTo>
                  <a:pt x="4408533" y="5147968"/>
                </a:lnTo>
                <a:lnTo>
                  <a:pt x="0" y="514796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5" id="15"/>
          <p:cNvSpPr/>
          <p:nvPr/>
        </p:nvSpPr>
        <p:spPr>
          <a:xfrm flipH="false" flipV="false" rot="0">
            <a:off x="4100708" y="143440"/>
            <a:ext cx="2604273" cy="3536668"/>
          </a:xfrm>
          <a:custGeom>
            <a:avLst/>
            <a:gdLst/>
            <a:ahLst/>
            <a:cxnLst/>
            <a:rect r="r" b="b" t="t" l="l"/>
            <a:pathLst>
              <a:path h="3536668" w="2604273">
                <a:moveTo>
                  <a:pt x="0" y="0"/>
                </a:moveTo>
                <a:lnTo>
                  <a:pt x="2604274" y="0"/>
                </a:lnTo>
                <a:lnTo>
                  <a:pt x="2604274" y="3536668"/>
                </a:lnTo>
                <a:lnTo>
                  <a:pt x="0" y="3536668"/>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6" id="16"/>
          <p:cNvSpPr/>
          <p:nvPr/>
        </p:nvSpPr>
        <p:spPr>
          <a:xfrm flipH="false" flipV="false" rot="0">
            <a:off x="6813855" y="0"/>
            <a:ext cx="5310665" cy="2240135"/>
          </a:xfrm>
          <a:custGeom>
            <a:avLst/>
            <a:gdLst/>
            <a:ahLst/>
            <a:cxnLst/>
            <a:rect r="r" b="b" t="t" l="l"/>
            <a:pathLst>
              <a:path h="2240135" w="5310665">
                <a:moveTo>
                  <a:pt x="0" y="0"/>
                </a:moveTo>
                <a:lnTo>
                  <a:pt x="5310665" y="0"/>
                </a:lnTo>
                <a:lnTo>
                  <a:pt x="5310665" y="2240135"/>
                </a:lnTo>
                <a:lnTo>
                  <a:pt x="0" y="2240135"/>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17" id="17"/>
          <p:cNvSpPr txBox="true"/>
          <p:nvPr/>
        </p:nvSpPr>
        <p:spPr>
          <a:xfrm rot="0">
            <a:off x="7119280" y="3088396"/>
            <a:ext cx="10379798" cy="6308725"/>
          </a:xfrm>
          <a:prstGeom prst="rect">
            <a:avLst/>
          </a:prstGeom>
        </p:spPr>
        <p:txBody>
          <a:bodyPr anchor="t" rtlCol="false" tIns="0" lIns="0" bIns="0" rIns="0">
            <a:spAutoFit/>
          </a:bodyPr>
          <a:lstStyle/>
          <a:p>
            <a:pPr algn="just" marL="863599" indent="-431800" lvl="1">
              <a:lnSpc>
                <a:spcPts val="5599"/>
              </a:lnSpc>
              <a:buFont typeface="Arial"/>
              <a:buChar char="•"/>
            </a:pPr>
            <a:r>
              <a:rPr lang="en-US" sz="3999" spc="399">
                <a:solidFill>
                  <a:srgbClr val="000000"/>
                </a:solidFill>
                <a:latin typeface="Playfair Display"/>
                <a:ea typeface="Playfair Display"/>
                <a:cs typeface="Playfair Display"/>
                <a:sym typeface="Playfair Display"/>
              </a:rPr>
              <a:t>Promoting Clean Transportation</a:t>
            </a:r>
          </a:p>
          <a:p>
            <a:pPr algn="just">
              <a:lnSpc>
                <a:spcPts val="5599"/>
              </a:lnSpc>
            </a:pPr>
            <a:r>
              <a:rPr lang="en-US" sz="3999" spc="399">
                <a:solidFill>
                  <a:srgbClr val="000000"/>
                </a:solidFill>
                <a:latin typeface="Playfair Display"/>
                <a:ea typeface="Playfair Display"/>
                <a:cs typeface="Playfair Display"/>
                <a:sym typeface="Playfair Display"/>
              </a:rPr>
              <a:t>          </a:t>
            </a:r>
            <a:r>
              <a:rPr lang="en-US" sz="3999" spc="399">
                <a:solidFill>
                  <a:srgbClr val="000000"/>
                </a:solidFill>
                <a:latin typeface="Playfair Display"/>
                <a:ea typeface="Playfair Display"/>
                <a:cs typeface="Playfair Display"/>
                <a:sym typeface="Playfair Display"/>
              </a:rPr>
              <a:t>--Bike-Sharing Programs</a:t>
            </a:r>
          </a:p>
          <a:p>
            <a:pPr algn="just">
              <a:lnSpc>
                <a:spcPts val="5599"/>
              </a:lnSpc>
            </a:pPr>
            <a:r>
              <a:rPr lang="en-US" sz="3999" spc="399">
                <a:solidFill>
                  <a:srgbClr val="000000"/>
                </a:solidFill>
                <a:latin typeface="Playfair Display"/>
                <a:ea typeface="Playfair Display"/>
                <a:cs typeface="Playfair Display"/>
                <a:sym typeface="Playfair Display"/>
              </a:rPr>
              <a:t>          --</a:t>
            </a:r>
            <a:r>
              <a:rPr lang="en-US" sz="3999" spc="399">
                <a:solidFill>
                  <a:srgbClr val="000000"/>
                </a:solidFill>
                <a:latin typeface="Playfair Display"/>
                <a:ea typeface="Playfair Display"/>
                <a:cs typeface="Playfair Display"/>
                <a:sym typeface="Playfair Display"/>
              </a:rPr>
              <a:t>Car-Free Days </a:t>
            </a:r>
          </a:p>
          <a:p>
            <a:pPr algn="just" marL="863599" indent="-431800" lvl="1">
              <a:lnSpc>
                <a:spcPts val="5599"/>
              </a:lnSpc>
              <a:buFont typeface="Arial"/>
              <a:buChar char="•"/>
            </a:pPr>
            <a:r>
              <a:rPr lang="en-US" sz="3999" spc="399">
                <a:solidFill>
                  <a:srgbClr val="000000"/>
                </a:solidFill>
                <a:latin typeface="Playfair Display"/>
                <a:ea typeface="Playfair Display"/>
                <a:cs typeface="Playfair Display"/>
                <a:sym typeface="Playfair Display"/>
              </a:rPr>
              <a:t>Tree Planting Initiatives</a:t>
            </a:r>
          </a:p>
          <a:p>
            <a:pPr algn="just">
              <a:lnSpc>
                <a:spcPts val="5599"/>
              </a:lnSpc>
            </a:pPr>
            <a:r>
              <a:rPr lang="en-US" sz="3999" spc="399">
                <a:solidFill>
                  <a:srgbClr val="000000"/>
                </a:solidFill>
                <a:latin typeface="Playfair Display"/>
                <a:ea typeface="Playfair Display"/>
                <a:cs typeface="Playfair Display"/>
                <a:sym typeface="Playfair Display"/>
              </a:rPr>
              <a:t>          </a:t>
            </a:r>
            <a:r>
              <a:rPr lang="en-US" sz="3999" spc="399">
                <a:solidFill>
                  <a:srgbClr val="000000"/>
                </a:solidFill>
                <a:latin typeface="Playfair Display"/>
                <a:ea typeface="Playfair Display"/>
                <a:cs typeface="Playfair Display"/>
                <a:sym typeface="Playfair Display"/>
              </a:rPr>
              <a:t>--</a:t>
            </a:r>
            <a:r>
              <a:rPr lang="en-US" sz="3999" spc="399">
                <a:solidFill>
                  <a:srgbClr val="000000"/>
                </a:solidFill>
                <a:latin typeface="Playfair Display"/>
                <a:ea typeface="Playfair Display"/>
                <a:cs typeface="Playfair Display"/>
                <a:sym typeface="Playfair Display"/>
              </a:rPr>
              <a:t>Urban Green Spaces </a:t>
            </a:r>
          </a:p>
          <a:p>
            <a:pPr algn="just">
              <a:lnSpc>
                <a:spcPts val="5599"/>
              </a:lnSpc>
            </a:pPr>
            <a:r>
              <a:rPr lang="en-US" sz="3999" spc="399">
                <a:solidFill>
                  <a:srgbClr val="000000"/>
                </a:solidFill>
                <a:latin typeface="Playfair Display"/>
                <a:ea typeface="Playfair Display"/>
                <a:cs typeface="Playfair Display"/>
                <a:sym typeface="Playfair Display"/>
              </a:rPr>
              <a:t>          </a:t>
            </a:r>
            <a:r>
              <a:rPr lang="en-US" sz="3999" spc="399">
                <a:solidFill>
                  <a:srgbClr val="000000"/>
                </a:solidFill>
                <a:latin typeface="Playfair Display"/>
                <a:ea typeface="Playfair Display"/>
                <a:cs typeface="Playfair Display"/>
                <a:sym typeface="Playfair Display"/>
              </a:rPr>
              <a:t>--Urban Forests</a:t>
            </a:r>
          </a:p>
          <a:p>
            <a:pPr algn="just" marL="863599" indent="-431800" lvl="1">
              <a:lnSpc>
                <a:spcPts val="5599"/>
              </a:lnSpc>
              <a:buFont typeface="Arial"/>
              <a:buChar char="•"/>
            </a:pPr>
            <a:r>
              <a:rPr lang="en-US" sz="3999" spc="399">
                <a:solidFill>
                  <a:srgbClr val="000000"/>
                </a:solidFill>
                <a:latin typeface="Playfair Display"/>
                <a:ea typeface="Playfair Display"/>
                <a:cs typeface="Playfair Display"/>
                <a:sym typeface="Playfair Display"/>
              </a:rPr>
              <a:t>Waste Management</a:t>
            </a:r>
          </a:p>
          <a:p>
            <a:pPr algn="just">
              <a:lnSpc>
                <a:spcPts val="5599"/>
              </a:lnSpc>
            </a:pPr>
            <a:r>
              <a:rPr lang="en-US" sz="3999" spc="399">
                <a:solidFill>
                  <a:srgbClr val="000000"/>
                </a:solidFill>
                <a:latin typeface="Playfair Display"/>
                <a:ea typeface="Playfair Display"/>
                <a:cs typeface="Playfair Display"/>
                <a:sym typeface="Playfair Display"/>
              </a:rPr>
              <a:t>          </a:t>
            </a:r>
            <a:r>
              <a:rPr lang="en-US" sz="3999" spc="399">
                <a:solidFill>
                  <a:srgbClr val="000000"/>
                </a:solidFill>
                <a:latin typeface="Playfair Display"/>
                <a:ea typeface="Playfair Display"/>
                <a:cs typeface="Playfair Display"/>
                <a:sym typeface="Playfair Display"/>
              </a:rPr>
              <a:t>--</a:t>
            </a:r>
            <a:r>
              <a:rPr lang="en-US" sz="3999" spc="399">
                <a:solidFill>
                  <a:srgbClr val="000000"/>
                </a:solidFill>
                <a:latin typeface="Playfair Display"/>
                <a:ea typeface="Playfair Display"/>
                <a:cs typeface="Playfair Display"/>
                <a:sym typeface="Playfair Display"/>
              </a:rPr>
              <a:t>Recycling Programs</a:t>
            </a:r>
          </a:p>
          <a:p>
            <a:pPr algn="just">
              <a:lnSpc>
                <a:spcPts val="5599"/>
              </a:lnSpc>
              <a:spcBef>
                <a:spcPct val="0"/>
              </a:spcBef>
            </a:pPr>
            <a:r>
              <a:rPr lang="en-US" sz="3999" spc="399">
                <a:solidFill>
                  <a:srgbClr val="000000"/>
                </a:solidFill>
                <a:latin typeface="Playfair Display"/>
                <a:ea typeface="Playfair Display"/>
                <a:cs typeface="Playfair Display"/>
                <a:sym typeface="Playfair Display"/>
              </a:rPr>
              <a:t>          --</a:t>
            </a:r>
            <a:r>
              <a:rPr lang="en-US" sz="3999" spc="399">
                <a:solidFill>
                  <a:srgbClr val="000000"/>
                </a:solidFill>
                <a:latin typeface="Playfair Display"/>
                <a:ea typeface="Playfair Display"/>
                <a:cs typeface="Playfair Display"/>
                <a:sym typeface="Playfair Display"/>
              </a:rPr>
              <a:t>Ban on Open Burning</a:t>
            </a:r>
          </a:p>
        </p:txBody>
      </p:sp>
      <p:sp>
        <p:nvSpPr>
          <p:cNvPr name="TextBox 18" id="18"/>
          <p:cNvSpPr txBox="true"/>
          <p:nvPr/>
        </p:nvSpPr>
        <p:spPr>
          <a:xfrm rot="0">
            <a:off x="11756624" y="182735"/>
            <a:ext cx="6406071" cy="2057400"/>
          </a:xfrm>
          <a:prstGeom prst="rect">
            <a:avLst/>
          </a:prstGeom>
        </p:spPr>
        <p:txBody>
          <a:bodyPr anchor="t" rtlCol="false" tIns="0" lIns="0" bIns="0" rIns="0">
            <a:spAutoFit/>
          </a:bodyPr>
          <a:lstStyle/>
          <a:p>
            <a:pPr algn="ctr">
              <a:lnSpc>
                <a:spcPts val="16800"/>
              </a:lnSpc>
              <a:spcBef>
                <a:spcPct val="0"/>
              </a:spcBef>
            </a:pPr>
            <a:r>
              <a:rPr lang="en-US" sz="12000" spc="1200">
                <a:solidFill>
                  <a:srgbClr val="000000"/>
                </a:solidFill>
                <a:latin typeface="Playfair Display"/>
                <a:ea typeface="Playfair Display"/>
                <a:cs typeface="Playfair Display"/>
                <a:sym typeface="Playfair Display"/>
              </a:rPr>
              <a:t>HOW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462072" y="0"/>
            <a:ext cx="13825928" cy="10287000"/>
            <a:chOff x="0" y="0"/>
            <a:chExt cx="3641397" cy="2709333"/>
          </a:xfrm>
        </p:grpSpPr>
        <p:sp>
          <p:nvSpPr>
            <p:cNvPr name="Freeform 3" id="3"/>
            <p:cNvSpPr/>
            <p:nvPr/>
          </p:nvSpPr>
          <p:spPr>
            <a:xfrm flipH="false" flipV="false" rot="0">
              <a:off x="0" y="0"/>
              <a:ext cx="3641397" cy="2709333"/>
            </a:xfrm>
            <a:custGeom>
              <a:avLst/>
              <a:gdLst/>
              <a:ahLst/>
              <a:cxnLst/>
              <a:rect r="r" b="b" t="t" l="l"/>
              <a:pathLst>
                <a:path h="2709333" w="3641397">
                  <a:moveTo>
                    <a:pt x="0" y="0"/>
                  </a:moveTo>
                  <a:lnTo>
                    <a:pt x="3641397" y="0"/>
                  </a:lnTo>
                  <a:lnTo>
                    <a:pt x="3641397" y="2709333"/>
                  </a:lnTo>
                  <a:lnTo>
                    <a:pt x="0" y="2709333"/>
                  </a:lnTo>
                  <a:close/>
                </a:path>
              </a:pathLst>
            </a:custGeom>
            <a:solidFill>
              <a:srgbClr val="F2F1F1">
                <a:alpha val="80000"/>
              </a:srgbClr>
            </a:solidFill>
          </p:spPr>
        </p:sp>
        <p:sp>
          <p:nvSpPr>
            <p:cNvPr name="TextBox 4" id="4"/>
            <p:cNvSpPr txBox="true"/>
            <p:nvPr/>
          </p:nvSpPr>
          <p:spPr>
            <a:xfrm>
              <a:off x="0" y="-47625"/>
              <a:ext cx="3641397" cy="2756958"/>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2605757" y="191805"/>
            <a:ext cx="3017878" cy="2513070"/>
          </a:xfrm>
          <a:custGeom>
            <a:avLst/>
            <a:gdLst/>
            <a:ahLst/>
            <a:cxnLst/>
            <a:rect r="r" b="b" t="t" l="l"/>
            <a:pathLst>
              <a:path h="2513070" w="3017878">
                <a:moveTo>
                  <a:pt x="0" y="0"/>
                </a:moveTo>
                <a:lnTo>
                  <a:pt x="3017878" y="0"/>
                </a:lnTo>
                <a:lnTo>
                  <a:pt x="3017878" y="2513069"/>
                </a:lnTo>
                <a:lnTo>
                  <a:pt x="0" y="2513069"/>
                </a:lnTo>
                <a:lnTo>
                  <a:pt x="0" y="0"/>
                </a:lnTo>
                <a:close/>
              </a:path>
            </a:pathLst>
          </a:custGeom>
          <a:blipFill>
            <a:blip r:embed="rId2">
              <a:alphaModFix amt="31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3013232"/>
            <a:ext cx="1677822" cy="7273768"/>
          </a:xfrm>
          <a:custGeom>
            <a:avLst/>
            <a:gdLst/>
            <a:ahLst/>
            <a:cxnLst/>
            <a:rect r="r" b="b" t="t" l="l"/>
            <a:pathLst>
              <a:path h="7273768" w="1677822">
                <a:moveTo>
                  <a:pt x="0" y="0"/>
                </a:moveTo>
                <a:lnTo>
                  <a:pt x="1677822" y="0"/>
                </a:lnTo>
                <a:lnTo>
                  <a:pt x="1677822" y="7273768"/>
                </a:lnTo>
                <a:lnTo>
                  <a:pt x="0" y="7273768"/>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4429021" y="923925"/>
            <a:ext cx="13825928" cy="6713354"/>
          </a:xfrm>
          <a:prstGeom prst="rect">
            <a:avLst/>
          </a:prstGeom>
        </p:spPr>
        <p:txBody>
          <a:bodyPr anchor="t" rtlCol="false" tIns="0" lIns="0" bIns="0" rIns="0">
            <a:spAutoFit/>
          </a:bodyPr>
          <a:lstStyle/>
          <a:p>
            <a:pPr algn="just" marL="1181111" indent="-590556" lvl="1">
              <a:lnSpc>
                <a:spcPts val="7658"/>
              </a:lnSpc>
              <a:buFont typeface="Arial"/>
              <a:buChar char="•"/>
            </a:pPr>
            <a:r>
              <a:rPr lang="en-US" sz="5470" spc="547">
                <a:solidFill>
                  <a:srgbClr val="000000"/>
                </a:solidFill>
                <a:latin typeface="Playfair Display"/>
                <a:ea typeface="Playfair Display"/>
                <a:cs typeface="Playfair Display"/>
                <a:sym typeface="Playfair Display"/>
              </a:rPr>
              <a:t>Local Clean Energy Projects</a:t>
            </a:r>
          </a:p>
          <a:p>
            <a:pPr algn="just">
              <a:lnSpc>
                <a:spcPts val="7658"/>
              </a:lnSpc>
            </a:pPr>
            <a:r>
              <a:rPr lang="en-US" sz="5470" spc="547">
                <a:solidFill>
                  <a:srgbClr val="000000"/>
                </a:solidFill>
                <a:latin typeface="Playfair Display"/>
                <a:ea typeface="Playfair Display"/>
                <a:cs typeface="Playfair Display"/>
                <a:sym typeface="Playfair Display"/>
              </a:rPr>
              <a:t>          -- </a:t>
            </a:r>
            <a:r>
              <a:rPr lang="en-US" sz="5470" spc="547">
                <a:solidFill>
                  <a:srgbClr val="000000"/>
                </a:solidFill>
                <a:latin typeface="Playfair Display"/>
                <a:ea typeface="Playfair Display"/>
                <a:cs typeface="Playfair Display"/>
                <a:sym typeface="Playfair Display"/>
              </a:rPr>
              <a:t>Solar Villages</a:t>
            </a:r>
          </a:p>
          <a:p>
            <a:pPr algn="just">
              <a:lnSpc>
                <a:spcPts val="7658"/>
              </a:lnSpc>
            </a:pPr>
            <a:r>
              <a:rPr lang="en-US" sz="5470" spc="547">
                <a:solidFill>
                  <a:srgbClr val="000000"/>
                </a:solidFill>
                <a:latin typeface="Playfair Display"/>
                <a:ea typeface="Playfair Display"/>
                <a:cs typeface="Playfair Display"/>
                <a:sym typeface="Playfair Display"/>
              </a:rPr>
              <a:t>          -- </a:t>
            </a:r>
            <a:r>
              <a:rPr lang="en-US" sz="5470" spc="547">
                <a:solidFill>
                  <a:srgbClr val="000000"/>
                </a:solidFill>
                <a:latin typeface="Playfair Display"/>
                <a:ea typeface="Playfair Display"/>
                <a:cs typeface="Playfair Display"/>
                <a:sym typeface="Playfair Display"/>
              </a:rPr>
              <a:t>Microgrid Projects</a:t>
            </a:r>
          </a:p>
          <a:p>
            <a:pPr algn="just" marL="1181111" indent="-590556" lvl="1">
              <a:lnSpc>
                <a:spcPts val="7658"/>
              </a:lnSpc>
              <a:buFont typeface="Arial"/>
              <a:buChar char="•"/>
            </a:pPr>
            <a:r>
              <a:rPr lang="en-US" sz="5470" spc="547">
                <a:solidFill>
                  <a:srgbClr val="000000"/>
                </a:solidFill>
                <a:latin typeface="Playfair Display"/>
                <a:ea typeface="Playfair Display"/>
                <a:cs typeface="Playfair Display"/>
                <a:sym typeface="Playfair Display"/>
              </a:rPr>
              <a:t>Awareness Campaigns</a:t>
            </a:r>
          </a:p>
          <a:p>
            <a:pPr algn="just">
              <a:lnSpc>
                <a:spcPts val="7658"/>
              </a:lnSpc>
            </a:pPr>
            <a:r>
              <a:rPr lang="en-US" sz="5470" spc="547">
                <a:solidFill>
                  <a:srgbClr val="000000"/>
                </a:solidFill>
                <a:latin typeface="Playfair Display"/>
                <a:ea typeface="Playfair Display"/>
                <a:cs typeface="Playfair Display"/>
                <a:sym typeface="Playfair Display"/>
              </a:rPr>
              <a:t>          -- Community-Led Education</a:t>
            </a:r>
          </a:p>
          <a:p>
            <a:pPr algn="just" marL="1181111" indent="-590556" lvl="1">
              <a:lnSpc>
                <a:spcPts val="7658"/>
              </a:lnSpc>
              <a:buFont typeface="Arial"/>
              <a:buChar char="•"/>
            </a:pPr>
            <a:r>
              <a:rPr lang="en-US" sz="5470" spc="547">
                <a:solidFill>
                  <a:srgbClr val="000000"/>
                </a:solidFill>
                <a:latin typeface="Playfair Display"/>
                <a:ea typeface="Playfair Display"/>
                <a:cs typeface="Playfair Display"/>
                <a:sym typeface="Playfair Display"/>
              </a:rPr>
              <a:t>Local Air Quality Monitoring</a:t>
            </a:r>
          </a:p>
          <a:p>
            <a:pPr algn="just">
              <a:lnSpc>
                <a:spcPts val="7658"/>
              </a:lnSpc>
              <a:spcBef>
                <a:spcPct val="0"/>
              </a:spcBef>
            </a:pPr>
          </a:p>
        </p:txBody>
      </p:sp>
      <p:sp>
        <p:nvSpPr>
          <p:cNvPr name="Freeform 8" id="8"/>
          <p:cNvSpPr/>
          <p:nvPr/>
        </p:nvSpPr>
        <p:spPr>
          <a:xfrm flipH="false" flipV="false" rot="0">
            <a:off x="-33051" y="6793700"/>
            <a:ext cx="18288000" cy="4929199"/>
          </a:xfrm>
          <a:custGeom>
            <a:avLst/>
            <a:gdLst/>
            <a:ahLst/>
            <a:cxnLst/>
            <a:rect r="r" b="b" t="t" l="l"/>
            <a:pathLst>
              <a:path h="4929199" w="18288000">
                <a:moveTo>
                  <a:pt x="0" y="0"/>
                </a:moveTo>
                <a:lnTo>
                  <a:pt x="18288000" y="0"/>
                </a:lnTo>
                <a:lnTo>
                  <a:pt x="18288000" y="4929200"/>
                </a:lnTo>
                <a:lnTo>
                  <a:pt x="0" y="4929200"/>
                </a:lnTo>
                <a:lnTo>
                  <a:pt x="0" y="0"/>
                </a:lnTo>
                <a:close/>
              </a:path>
            </a:pathLst>
          </a:custGeom>
          <a:blipFill>
            <a:blip r:embed="rId6">
              <a:alphaModFix amt="89000"/>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857898" y="1703235"/>
            <a:ext cx="1202842" cy="1001640"/>
          </a:xfrm>
          <a:custGeom>
            <a:avLst/>
            <a:gdLst/>
            <a:ahLst/>
            <a:cxnLst/>
            <a:rect r="r" b="b" t="t" l="l"/>
            <a:pathLst>
              <a:path h="1001640" w="1202842">
                <a:moveTo>
                  <a:pt x="0" y="0"/>
                </a:moveTo>
                <a:lnTo>
                  <a:pt x="1202842" y="0"/>
                </a:lnTo>
                <a:lnTo>
                  <a:pt x="1202842" y="1001639"/>
                </a:lnTo>
                <a:lnTo>
                  <a:pt x="0" y="100163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4974513" y="2490018"/>
            <a:ext cx="1298244" cy="1081083"/>
          </a:xfrm>
          <a:custGeom>
            <a:avLst/>
            <a:gdLst/>
            <a:ahLst/>
            <a:cxnLst/>
            <a:rect r="r" b="b" t="t" l="l"/>
            <a:pathLst>
              <a:path h="1081083" w="1298244">
                <a:moveTo>
                  <a:pt x="0" y="0"/>
                </a:moveTo>
                <a:lnTo>
                  <a:pt x="1298244" y="0"/>
                </a:lnTo>
                <a:lnTo>
                  <a:pt x="1298244" y="1081084"/>
                </a:lnTo>
                <a:lnTo>
                  <a:pt x="0" y="108108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1804956" y="475537"/>
            <a:ext cx="1328558" cy="1106327"/>
          </a:xfrm>
          <a:custGeom>
            <a:avLst/>
            <a:gdLst/>
            <a:ahLst/>
            <a:cxnLst/>
            <a:rect r="r" b="b" t="t" l="l"/>
            <a:pathLst>
              <a:path h="1106327" w="1328558">
                <a:moveTo>
                  <a:pt x="0" y="0"/>
                </a:moveTo>
                <a:lnTo>
                  <a:pt x="1328558" y="0"/>
                </a:lnTo>
                <a:lnTo>
                  <a:pt x="1328558" y="1106326"/>
                </a:lnTo>
                <a:lnTo>
                  <a:pt x="0" y="11063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2786138" y="2704874"/>
            <a:ext cx="1328558" cy="1106327"/>
          </a:xfrm>
          <a:custGeom>
            <a:avLst/>
            <a:gdLst/>
            <a:ahLst/>
            <a:cxnLst/>
            <a:rect r="r" b="b" t="t" l="l"/>
            <a:pathLst>
              <a:path h="1106327" w="1328558">
                <a:moveTo>
                  <a:pt x="0" y="0"/>
                </a:moveTo>
                <a:lnTo>
                  <a:pt x="1328558" y="0"/>
                </a:lnTo>
                <a:lnTo>
                  <a:pt x="1328558" y="1106327"/>
                </a:lnTo>
                <a:lnTo>
                  <a:pt x="0" y="110632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5747460" y="0"/>
            <a:ext cx="1328558" cy="1106327"/>
          </a:xfrm>
          <a:custGeom>
            <a:avLst/>
            <a:gdLst/>
            <a:ahLst/>
            <a:cxnLst/>
            <a:rect r="r" b="b" t="t" l="l"/>
            <a:pathLst>
              <a:path h="1106327" w="1328558">
                <a:moveTo>
                  <a:pt x="0" y="0"/>
                </a:moveTo>
                <a:lnTo>
                  <a:pt x="1328558" y="0"/>
                </a:lnTo>
                <a:lnTo>
                  <a:pt x="1328558" y="1106327"/>
                </a:lnTo>
                <a:lnTo>
                  <a:pt x="0" y="110632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379578" y="191805"/>
            <a:ext cx="1298244" cy="1081083"/>
          </a:xfrm>
          <a:custGeom>
            <a:avLst/>
            <a:gdLst/>
            <a:ahLst/>
            <a:cxnLst/>
            <a:rect r="r" b="b" t="t" l="l"/>
            <a:pathLst>
              <a:path h="1081083" w="1298244">
                <a:moveTo>
                  <a:pt x="0" y="0"/>
                </a:moveTo>
                <a:lnTo>
                  <a:pt x="1298244" y="0"/>
                </a:lnTo>
                <a:lnTo>
                  <a:pt x="1298244" y="1081083"/>
                </a:lnTo>
                <a:lnTo>
                  <a:pt x="0" y="10810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1307513" y="3030560"/>
            <a:ext cx="1298244" cy="1081083"/>
          </a:xfrm>
          <a:custGeom>
            <a:avLst/>
            <a:gdLst/>
            <a:ahLst/>
            <a:cxnLst/>
            <a:rect r="r" b="b" t="t" l="l"/>
            <a:pathLst>
              <a:path h="1081083" w="1298244">
                <a:moveTo>
                  <a:pt x="0" y="0"/>
                </a:moveTo>
                <a:lnTo>
                  <a:pt x="1298244" y="0"/>
                </a:lnTo>
                <a:lnTo>
                  <a:pt x="1298244" y="1081083"/>
                </a:lnTo>
                <a:lnTo>
                  <a:pt x="0" y="10810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true" flipV="false" rot="0">
            <a:off x="16210370" y="42134"/>
            <a:ext cx="2044579" cy="2812412"/>
          </a:xfrm>
          <a:custGeom>
            <a:avLst/>
            <a:gdLst/>
            <a:ahLst/>
            <a:cxnLst/>
            <a:rect r="r" b="b" t="t" l="l"/>
            <a:pathLst>
              <a:path h="2812412" w="2044579">
                <a:moveTo>
                  <a:pt x="2044579" y="0"/>
                </a:moveTo>
                <a:lnTo>
                  <a:pt x="0" y="0"/>
                </a:lnTo>
                <a:lnTo>
                  <a:pt x="0" y="2812412"/>
                </a:lnTo>
                <a:lnTo>
                  <a:pt x="2044579" y="2812412"/>
                </a:lnTo>
                <a:lnTo>
                  <a:pt x="2044579"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0">
            <a:off x="16243421" y="2490018"/>
            <a:ext cx="1290940" cy="1872623"/>
          </a:xfrm>
          <a:custGeom>
            <a:avLst/>
            <a:gdLst/>
            <a:ahLst/>
            <a:cxnLst/>
            <a:rect r="r" b="b" t="t" l="l"/>
            <a:pathLst>
              <a:path h="1872623" w="1290940">
                <a:moveTo>
                  <a:pt x="0" y="0"/>
                </a:moveTo>
                <a:lnTo>
                  <a:pt x="1290940" y="0"/>
                </a:lnTo>
                <a:lnTo>
                  <a:pt x="1290940" y="1872624"/>
                </a:lnTo>
                <a:lnTo>
                  <a:pt x="0" y="1872624"/>
                </a:lnTo>
                <a:lnTo>
                  <a:pt x="0" y="0"/>
                </a:lnTo>
                <a:close/>
              </a:path>
            </a:pathLst>
          </a:custGeom>
          <a:blipFill>
            <a:blip r:embed="rId12">
              <a:alphaModFix amt="48000"/>
            </a:blip>
            <a:stretch>
              <a:fillRect l="0" t="0" r="0" b="0"/>
            </a:stretch>
          </a:blipFill>
        </p:spPr>
      </p:sp>
      <p:sp>
        <p:nvSpPr>
          <p:cNvPr name="Freeform 18" id="18"/>
          <p:cNvSpPr/>
          <p:nvPr/>
        </p:nvSpPr>
        <p:spPr>
          <a:xfrm flipH="false" flipV="false" rot="0">
            <a:off x="14952482" y="1918234"/>
            <a:ext cx="1290940" cy="1872623"/>
          </a:xfrm>
          <a:custGeom>
            <a:avLst/>
            <a:gdLst/>
            <a:ahLst/>
            <a:cxnLst/>
            <a:rect r="r" b="b" t="t" l="l"/>
            <a:pathLst>
              <a:path h="1872623" w="1290940">
                <a:moveTo>
                  <a:pt x="0" y="0"/>
                </a:moveTo>
                <a:lnTo>
                  <a:pt x="1290939" y="0"/>
                </a:lnTo>
                <a:lnTo>
                  <a:pt x="1290939" y="1872623"/>
                </a:lnTo>
                <a:lnTo>
                  <a:pt x="0" y="1872623"/>
                </a:lnTo>
                <a:lnTo>
                  <a:pt x="0" y="0"/>
                </a:lnTo>
                <a:close/>
              </a:path>
            </a:pathLst>
          </a:custGeom>
          <a:blipFill>
            <a:blip r:embed="rId12">
              <a:alphaModFix amt="56000"/>
            </a:blip>
            <a:stretch>
              <a:fillRect l="0" t="0" r="0" b="0"/>
            </a:stretch>
          </a:blipFill>
        </p:spPr>
      </p:sp>
      <p:sp>
        <p:nvSpPr>
          <p:cNvPr name="Freeform 19" id="19"/>
          <p:cNvSpPr/>
          <p:nvPr/>
        </p:nvSpPr>
        <p:spPr>
          <a:xfrm flipH="false" flipV="false" rot="0">
            <a:off x="2605757" y="5896913"/>
            <a:ext cx="2140167" cy="4390087"/>
          </a:xfrm>
          <a:custGeom>
            <a:avLst/>
            <a:gdLst/>
            <a:ahLst/>
            <a:cxnLst/>
            <a:rect r="r" b="b" t="t" l="l"/>
            <a:pathLst>
              <a:path h="4390087" w="2140167">
                <a:moveTo>
                  <a:pt x="0" y="0"/>
                </a:moveTo>
                <a:lnTo>
                  <a:pt x="2140167" y="0"/>
                </a:lnTo>
                <a:lnTo>
                  <a:pt x="2140167" y="4390087"/>
                </a:lnTo>
                <a:lnTo>
                  <a:pt x="0" y="4390087"/>
                </a:lnTo>
                <a:lnTo>
                  <a:pt x="0" y="0"/>
                </a:lnTo>
                <a:close/>
              </a:path>
            </a:pathLst>
          </a:custGeom>
          <a:blipFill>
            <a:blip r:embed="rId13">
              <a:alphaModFix amt="48000"/>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462072" y="50401"/>
            <a:ext cx="13825928" cy="10287000"/>
            <a:chOff x="0" y="0"/>
            <a:chExt cx="3641397" cy="2709333"/>
          </a:xfrm>
        </p:grpSpPr>
        <p:sp>
          <p:nvSpPr>
            <p:cNvPr name="Freeform 3" id="3"/>
            <p:cNvSpPr/>
            <p:nvPr/>
          </p:nvSpPr>
          <p:spPr>
            <a:xfrm flipH="false" flipV="false" rot="0">
              <a:off x="0" y="0"/>
              <a:ext cx="3641397" cy="2709333"/>
            </a:xfrm>
            <a:custGeom>
              <a:avLst/>
              <a:gdLst/>
              <a:ahLst/>
              <a:cxnLst/>
              <a:rect r="r" b="b" t="t" l="l"/>
              <a:pathLst>
                <a:path h="2709333" w="3641397">
                  <a:moveTo>
                    <a:pt x="0" y="0"/>
                  </a:moveTo>
                  <a:lnTo>
                    <a:pt x="3641397" y="0"/>
                  </a:lnTo>
                  <a:lnTo>
                    <a:pt x="3641397" y="2709333"/>
                  </a:lnTo>
                  <a:lnTo>
                    <a:pt x="0" y="2709333"/>
                  </a:lnTo>
                  <a:close/>
                </a:path>
              </a:pathLst>
            </a:custGeom>
            <a:solidFill>
              <a:srgbClr val="F2F1F1">
                <a:alpha val="80000"/>
              </a:srgbClr>
            </a:solidFill>
          </p:spPr>
        </p:sp>
        <p:sp>
          <p:nvSpPr>
            <p:cNvPr name="TextBox 4" id="4"/>
            <p:cNvSpPr txBox="true"/>
            <p:nvPr/>
          </p:nvSpPr>
          <p:spPr>
            <a:xfrm>
              <a:off x="0" y="-47625"/>
              <a:ext cx="3641397" cy="2756958"/>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0" y="0"/>
            <a:ext cx="4462072" cy="5210487"/>
          </a:xfrm>
          <a:custGeom>
            <a:avLst/>
            <a:gdLst/>
            <a:ahLst/>
            <a:cxnLst/>
            <a:rect r="r" b="b" t="t" l="l"/>
            <a:pathLst>
              <a:path h="5210487" w="4462072">
                <a:moveTo>
                  <a:pt x="0" y="0"/>
                </a:moveTo>
                <a:lnTo>
                  <a:pt x="4462072" y="0"/>
                </a:lnTo>
                <a:lnTo>
                  <a:pt x="4462072" y="5210487"/>
                </a:lnTo>
                <a:lnTo>
                  <a:pt x="0" y="52104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85566" y="1288259"/>
            <a:ext cx="19184462" cy="9049142"/>
          </a:xfrm>
          <a:custGeom>
            <a:avLst/>
            <a:gdLst/>
            <a:ahLst/>
            <a:cxnLst/>
            <a:rect r="r" b="b" t="t" l="l"/>
            <a:pathLst>
              <a:path h="9049142" w="19184462">
                <a:moveTo>
                  <a:pt x="0" y="0"/>
                </a:moveTo>
                <a:lnTo>
                  <a:pt x="19184462" y="0"/>
                </a:lnTo>
                <a:lnTo>
                  <a:pt x="19184462" y="9049142"/>
                </a:lnTo>
                <a:lnTo>
                  <a:pt x="0" y="9049142"/>
                </a:lnTo>
                <a:lnTo>
                  <a:pt x="0" y="0"/>
                </a:lnTo>
                <a:close/>
              </a:path>
            </a:pathLst>
          </a:custGeom>
          <a:blipFill>
            <a:blip r:embed="rId4">
              <a:alphaModFix amt="40000"/>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5117416" y="1739439"/>
            <a:ext cx="12141884" cy="7471764"/>
          </a:xfrm>
          <a:prstGeom prst="rect">
            <a:avLst/>
          </a:prstGeom>
        </p:spPr>
        <p:txBody>
          <a:bodyPr anchor="t" rtlCol="false" tIns="0" lIns="0" bIns="0" rIns="0">
            <a:spAutoFit/>
          </a:bodyPr>
          <a:lstStyle/>
          <a:p>
            <a:pPr algn="just">
              <a:lnSpc>
                <a:spcPts val="5932"/>
              </a:lnSpc>
            </a:pPr>
            <a:r>
              <a:rPr lang="en-US" sz="4237" spc="423">
                <a:solidFill>
                  <a:srgbClr val="000000"/>
                </a:solidFill>
                <a:latin typeface="Playfair Display"/>
                <a:ea typeface="Playfair Display"/>
                <a:cs typeface="Playfair Display"/>
                <a:sym typeface="Playfair Display"/>
              </a:rPr>
              <a:t>Several IOT projects are present for air quality detection and gas leakage </a:t>
            </a:r>
          </a:p>
          <a:p>
            <a:pPr algn="just">
              <a:lnSpc>
                <a:spcPts val="5932"/>
              </a:lnSpc>
            </a:pPr>
          </a:p>
          <a:p>
            <a:pPr algn="just">
              <a:lnSpc>
                <a:spcPts val="5932"/>
              </a:lnSpc>
            </a:pPr>
            <a:r>
              <a:rPr lang="en-US" sz="4237" spc="423">
                <a:solidFill>
                  <a:srgbClr val="000000"/>
                </a:solidFill>
                <a:latin typeface="Playfair Display"/>
                <a:ea typeface="Playfair Display"/>
                <a:cs typeface="Playfair Display"/>
                <a:sym typeface="Playfair Display"/>
              </a:rPr>
              <a:t>however it is very expensive and one device performs only one specific function and is not very efficient.</a:t>
            </a:r>
          </a:p>
          <a:p>
            <a:pPr algn="just">
              <a:lnSpc>
                <a:spcPts val="5932"/>
              </a:lnSpc>
            </a:pPr>
          </a:p>
          <a:p>
            <a:pPr algn="just">
              <a:lnSpc>
                <a:spcPts val="5932"/>
              </a:lnSpc>
              <a:spcBef>
                <a:spcPct val="0"/>
              </a:spcBef>
            </a:pPr>
            <a:r>
              <a:rPr lang="en-US" sz="4237" spc="423">
                <a:solidFill>
                  <a:srgbClr val="000000"/>
                </a:solidFill>
                <a:latin typeface="Playfair Display"/>
                <a:ea typeface="Playfair Display"/>
                <a:cs typeface="Playfair Display"/>
                <a:sym typeface="Playfair Display"/>
              </a:rPr>
              <a:t>Therfore,,i aim to create one device that can perform all functions  and is affordable by a common man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602714" y="0"/>
            <a:ext cx="13825928" cy="10287000"/>
            <a:chOff x="0" y="0"/>
            <a:chExt cx="3641397" cy="2709333"/>
          </a:xfrm>
        </p:grpSpPr>
        <p:sp>
          <p:nvSpPr>
            <p:cNvPr name="Freeform 3" id="3"/>
            <p:cNvSpPr/>
            <p:nvPr/>
          </p:nvSpPr>
          <p:spPr>
            <a:xfrm flipH="false" flipV="false" rot="0">
              <a:off x="0" y="0"/>
              <a:ext cx="3641397" cy="2709333"/>
            </a:xfrm>
            <a:custGeom>
              <a:avLst/>
              <a:gdLst/>
              <a:ahLst/>
              <a:cxnLst/>
              <a:rect r="r" b="b" t="t" l="l"/>
              <a:pathLst>
                <a:path h="2709333" w="3641397">
                  <a:moveTo>
                    <a:pt x="0" y="0"/>
                  </a:moveTo>
                  <a:lnTo>
                    <a:pt x="3641397" y="0"/>
                  </a:lnTo>
                  <a:lnTo>
                    <a:pt x="3641397" y="2709333"/>
                  </a:lnTo>
                  <a:lnTo>
                    <a:pt x="0" y="2709333"/>
                  </a:lnTo>
                  <a:close/>
                </a:path>
              </a:pathLst>
            </a:custGeom>
            <a:solidFill>
              <a:srgbClr val="F2F1F1">
                <a:alpha val="80000"/>
              </a:srgbClr>
            </a:solidFill>
          </p:spPr>
        </p:sp>
        <p:sp>
          <p:nvSpPr>
            <p:cNvPr name="TextBox 4" id="4"/>
            <p:cNvSpPr txBox="true"/>
            <p:nvPr/>
          </p:nvSpPr>
          <p:spPr>
            <a:xfrm>
              <a:off x="0" y="-47625"/>
              <a:ext cx="3641397" cy="2756958"/>
            </a:xfrm>
            <a:prstGeom prst="rect">
              <a:avLst/>
            </a:prstGeom>
          </p:spPr>
          <p:txBody>
            <a:bodyPr anchor="ctr" rtlCol="false" tIns="50800" lIns="50800" bIns="50800" rIns="50800"/>
            <a:lstStyle/>
            <a:p>
              <a:pPr algn="ctr">
                <a:lnSpc>
                  <a:spcPts val="3359"/>
                </a:lnSpc>
              </a:pPr>
            </a:p>
          </p:txBody>
        </p:sp>
      </p:grpSp>
      <p:sp>
        <p:nvSpPr>
          <p:cNvPr name="AutoShape 5" id="5"/>
          <p:cNvSpPr/>
          <p:nvPr/>
        </p:nvSpPr>
        <p:spPr>
          <a:xfrm>
            <a:off x="4883998" y="2445797"/>
            <a:ext cx="13544644" cy="0"/>
          </a:xfrm>
          <a:prstGeom prst="line">
            <a:avLst/>
          </a:prstGeom>
          <a:ln cap="flat" w="9525">
            <a:solidFill>
              <a:srgbClr val="2B2C30"/>
            </a:solidFill>
            <a:prstDash val="solid"/>
            <a:headEnd type="none" len="sm" w="sm"/>
            <a:tailEnd type="none" len="sm" w="sm"/>
          </a:ln>
        </p:spPr>
      </p:sp>
      <p:sp>
        <p:nvSpPr>
          <p:cNvPr name="Freeform 6" id="6"/>
          <p:cNvSpPr/>
          <p:nvPr/>
        </p:nvSpPr>
        <p:spPr>
          <a:xfrm flipH="false" flipV="false" rot="0">
            <a:off x="-327367" y="6336974"/>
            <a:ext cx="4930081" cy="4912153"/>
          </a:xfrm>
          <a:custGeom>
            <a:avLst/>
            <a:gdLst/>
            <a:ahLst/>
            <a:cxnLst/>
            <a:rect r="r" b="b" t="t" l="l"/>
            <a:pathLst>
              <a:path h="4912153" w="4930081">
                <a:moveTo>
                  <a:pt x="0" y="0"/>
                </a:moveTo>
                <a:lnTo>
                  <a:pt x="4930081" y="0"/>
                </a:lnTo>
                <a:lnTo>
                  <a:pt x="4930081" y="4912154"/>
                </a:lnTo>
                <a:lnTo>
                  <a:pt x="0" y="4912154"/>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7259300" y="0"/>
            <a:ext cx="2228584" cy="2128297"/>
          </a:xfrm>
          <a:custGeom>
            <a:avLst/>
            <a:gdLst/>
            <a:ahLst/>
            <a:cxnLst/>
            <a:rect r="r" b="b" t="t" l="l"/>
            <a:pathLst>
              <a:path h="2128297" w="2228584">
                <a:moveTo>
                  <a:pt x="0" y="0"/>
                </a:moveTo>
                <a:lnTo>
                  <a:pt x="2228584" y="0"/>
                </a:lnTo>
                <a:lnTo>
                  <a:pt x="2228584" y="2128297"/>
                </a:lnTo>
                <a:lnTo>
                  <a:pt x="0" y="2128297"/>
                </a:lnTo>
                <a:lnTo>
                  <a:pt x="0" y="0"/>
                </a:lnTo>
                <a:close/>
              </a:path>
            </a:pathLst>
          </a:custGeom>
          <a:blipFill>
            <a:blip r:embed="rId4">
              <a:alphaModFix amt="28000"/>
            </a:blip>
            <a:stretch>
              <a:fillRect l="0" t="0" r="0" b="0"/>
            </a:stretch>
          </a:blipFill>
        </p:spPr>
      </p:sp>
      <p:sp>
        <p:nvSpPr>
          <p:cNvPr name="TextBox 8" id="8"/>
          <p:cNvSpPr txBox="true"/>
          <p:nvPr/>
        </p:nvSpPr>
        <p:spPr>
          <a:xfrm rot="0">
            <a:off x="5206956" y="2706147"/>
            <a:ext cx="12617443" cy="6719594"/>
          </a:xfrm>
          <a:prstGeom prst="rect">
            <a:avLst/>
          </a:prstGeom>
        </p:spPr>
        <p:txBody>
          <a:bodyPr anchor="t" rtlCol="false" tIns="0" lIns="0" bIns="0" rIns="0">
            <a:spAutoFit/>
          </a:bodyPr>
          <a:lstStyle/>
          <a:p>
            <a:pPr algn="just">
              <a:lnSpc>
                <a:spcPts val="4478"/>
              </a:lnSpc>
              <a:spcBef>
                <a:spcPct val="0"/>
              </a:spcBef>
            </a:pPr>
            <a:r>
              <a:rPr lang="en-US" sz="3199" spc="319">
                <a:solidFill>
                  <a:srgbClr val="000000"/>
                </a:solidFill>
                <a:latin typeface="Playfair Display"/>
                <a:ea typeface="Playfair Display"/>
                <a:cs typeface="Playfair Display"/>
                <a:sym typeface="Playfair Display"/>
              </a:rPr>
              <a:t>This advanced device is designed to assist individuals with respiratory illnesses while enhancing safety in homes and offices. It features real-time air quality monitoring and gas leak detection, with intelligent systems to differentiate between harmless smoke (such as from incense or cigarettes) and dangerous smoke or gas leaks. Equipped with a small camera for human face detection and integrated smoke and gas alarms, the device covers large areas efficiently. It can automatically alert authorities in case of prolonged hazardous gas levels or fire emergencies, ensuring timely intervention.</a:t>
            </a:r>
          </a:p>
        </p:txBody>
      </p:sp>
      <p:sp>
        <p:nvSpPr>
          <p:cNvPr name="Freeform 9" id="9"/>
          <p:cNvSpPr/>
          <p:nvPr/>
        </p:nvSpPr>
        <p:spPr>
          <a:xfrm flipH="false" flipV="false" rot="0">
            <a:off x="16760474" y="8793051"/>
            <a:ext cx="3055052" cy="2128180"/>
          </a:xfrm>
          <a:custGeom>
            <a:avLst/>
            <a:gdLst/>
            <a:ahLst/>
            <a:cxnLst/>
            <a:rect r="r" b="b" t="t" l="l"/>
            <a:pathLst>
              <a:path h="2128180" w="3055052">
                <a:moveTo>
                  <a:pt x="0" y="0"/>
                </a:moveTo>
                <a:lnTo>
                  <a:pt x="3055052" y="0"/>
                </a:lnTo>
                <a:lnTo>
                  <a:pt x="3055052" y="2128180"/>
                </a:lnTo>
                <a:lnTo>
                  <a:pt x="0" y="2128180"/>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7">
              <a:alphaModFix amt="6000"/>
            </a:blip>
            <a:stretch>
              <a:fillRect l="-1790" t="-14090" r="0" b="-14090"/>
            </a:stretch>
          </a:blipFill>
        </p:spPr>
      </p:sp>
      <p:sp>
        <p:nvSpPr>
          <p:cNvPr name="Freeform 11" id="11"/>
          <p:cNvSpPr/>
          <p:nvPr/>
        </p:nvSpPr>
        <p:spPr>
          <a:xfrm flipH="false" flipV="false" rot="0">
            <a:off x="0" y="70897"/>
            <a:ext cx="4614111" cy="6266077"/>
          </a:xfrm>
          <a:custGeom>
            <a:avLst/>
            <a:gdLst/>
            <a:ahLst/>
            <a:cxnLst/>
            <a:rect r="r" b="b" t="t" l="l"/>
            <a:pathLst>
              <a:path h="6266077" w="4614111">
                <a:moveTo>
                  <a:pt x="0" y="0"/>
                </a:moveTo>
                <a:lnTo>
                  <a:pt x="4614111" y="0"/>
                </a:lnTo>
                <a:lnTo>
                  <a:pt x="4614111" y="6266077"/>
                </a:lnTo>
                <a:lnTo>
                  <a:pt x="0" y="626607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9930651" y="70897"/>
            <a:ext cx="7893749" cy="2057400"/>
          </a:xfrm>
          <a:prstGeom prst="rect">
            <a:avLst/>
          </a:prstGeom>
        </p:spPr>
        <p:txBody>
          <a:bodyPr anchor="t" rtlCol="false" tIns="0" lIns="0" bIns="0" rIns="0">
            <a:spAutoFit/>
          </a:bodyPr>
          <a:lstStyle/>
          <a:p>
            <a:pPr algn="ctr">
              <a:lnSpc>
                <a:spcPts val="16800"/>
              </a:lnSpc>
              <a:spcBef>
                <a:spcPct val="0"/>
              </a:spcBef>
            </a:pPr>
            <a:r>
              <a:rPr lang="en-US" sz="12000" spc="1200">
                <a:solidFill>
                  <a:srgbClr val="000000"/>
                </a:solidFill>
                <a:latin typeface="Playfair Display"/>
                <a:ea typeface="Playfair Display"/>
                <a:cs typeface="Playfair Display"/>
                <a:sym typeface="Playfair Display"/>
              </a:rPr>
              <a:t>WHAT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DAGXkiwklMU</dc:identifier>
  <dcterms:modified xsi:type="dcterms:W3CDTF">2011-08-01T06:04:30Z</dcterms:modified>
  <cp:revision>1</cp:revision>
  <dc:title>AirSential</dc:title>
</cp:coreProperties>
</file>